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61" r:id="rId3"/>
    <p:sldId id="262" r:id="rId4"/>
    <p:sldId id="263" r:id="rId5"/>
    <p:sldId id="264" r:id="rId6"/>
    <p:sldId id="257" r:id="rId7"/>
    <p:sldId id="258" r:id="rId8"/>
    <p:sldId id="259" r:id="rId9"/>
    <p:sldId id="260" r:id="rId1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79" d="100"/>
          <a:sy n="79" d="100"/>
        </p:scale>
        <p:origin x="595"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0"/>
  <c:style val="2"/>
  <c:chart>
    <c:autoTitleDeleted val="1"/>
    <c:plotArea>
      <c:layout>
        <c:manualLayout>
          <c:layoutTarget val="inner"/>
          <c:xMode val="edge"/>
          <c:yMode val="edge"/>
          <c:x val="7.6107099999999997E-2"/>
          <c:y val="4.60396E-2"/>
          <c:w val="0.91889299999999996"/>
          <c:h val="0.87660099999999996"/>
        </c:manualLayout>
      </c:layout>
      <c:barChart>
        <c:barDir val="col"/>
        <c:grouping val="clustered"/>
        <c:varyColors val="0"/>
        <c:ser>
          <c:idx val="0"/>
          <c:order val="0"/>
          <c:tx>
            <c:strRef>
              <c:f>Sheet1!$B$1</c:f>
              <c:strCache>
                <c:ptCount val="1"/>
                <c:pt idx="0">
                  <c:v>Ряд 1</c:v>
                </c:pt>
              </c:strCache>
            </c:strRef>
          </c:tx>
          <c:spPr>
            <a:solidFill>
              <a:srgbClr val="006E7E"/>
            </a:solidFill>
            <a:ln w="12700" cap="flat">
              <a:noFill/>
              <a:miter lim="400000"/>
            </a:ln>
            <a:effectLst/>
          </c:spPr>
          <c:invertIfNegative val="0"/>
          <c:dLbls>
            <c:numFmt formatCode="0%" sourceLinked="0"/>
            <c:spPr>
              <a:noFill/>
              <a:ln>
                <a:noFill/>
              </a:ln>
              <a:effectLst/>
            </c:spPr>
            <c:txPr>
              <a:bodyPr/>
              <a:lstStyle/>
              <a:p>
                <a:pPr>
                  <a:defRPr sz="1400" b="0" i="0" u="none" strike="noStrike">
                    <a:solidFill>
                      <a:srgbClr val="404040"/>
                    </a:solidFill>
                    <a:latin typeface="Tahoma"/>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Used goods</c:v>
                </c:pt>
                <c:pt idx="1">
                  <c:v>Services</c:v>
                </c:pt>
                <c:pt idx="2">
                  <c:v>New goods</c:v>
                </c:pt>
                <c:pt idx="3">
                  <c:v>Handmade goods</c:v>
                </c:pt>
                <c:pt idx="4">
                  <c:v>Animals and plants</c:v>
                </c:pt>
                <c:pt idx="5">
                  <c:v>Rental Property</c:v>
                </c:pt>
                <c:pt idx="6">
                  <c:v>Digital content</c:v>
                </c:pt>
                <c:pt idx="7">
                  <c:v>Antiques</c:v>
                </c:pt>
                <c:pt idx="8">
                  <c:v>Food</c:v>
                </c:pt>
                <c:pt idx="9">
                  <c:v>Tickets</c:v>
                </c:pt>
                <c:pt idx="10">
                  <c:v>Rent a Car</c:v>
                </c:pt>
                <c:pt idx="11">
                  <c:v>Other</c:v>
                </c:pt>
              </c:strCache>
            </c:strRef>
          </c:cat>
          <c:val>
            <c:numRef>
              <c:f>Sheet1!$B$2:$B$13</c:f>
              <c:numCache>
                <c:formatCode>General</c:formatCode>
                <c:ptCount val="12"/>
                <c:pt idx="0">
                  <c:v>0.53</c:v>
                </c:pt>
                <c:pt idx="1">
                  <c:v>0.24</c:v>
                </c:pt>
                <c:pt idx="2">
                  <c:v>0.15</c:v>
                </c:pt>
                <c:pt idx="3">
                  <c:v>0.12</c:v>
                </c:pt>
                <c:pt idx="4">
                  <c:v>0.09</c:v>
                </c:pt>
                <c:pt idx="5">
                  <c:v>0.08</c:v>
                </c:pt>
                <c:pt idx="6">
                  <c:v>7.0000000000000007E-2</c:v>
                </c:pt>
                <c:pt idx="7">
                  <c:v>0.06</c:v>
                </c:pt>
                <c:pt idx="8">
                  <c:v>0.05</c:v>
                </c:pt>
                <c:pt idx="9">
                  <c:v>0.04</c:v>
                </c:pt>
                <c:pt idx="10">
                  <c:v>0.02</c:v>
                </c:pt>
                <c:pt idx="11">
                  <c:v>0.02</c:v>
                </c:pt>
              </c:numCache>
            </c:numRef>
          </c:val>
          <c:extLst>
            <c:ext xmlns:c16="http://schemas.microsoft.com/office/drawing/2014/chart" uri="{C3380CC4-5D6E-409C-BE32-E72D297353CC}">
              <c16:uniqueId val="{00000000-1535-4951-B091-AEC4762DBB2B}"/>
            </c:ext>
          </c:extLst>
        </c:ser>
        <c:dLbls>
          <c:showLegendKey val="0"/>
          <c:showVal val="0"/>
          <c:showCatName val="0"/>
          <c:showSerName val="0"/>
          <c:showPercent val="0"/>
          <c:showBubbleSize val="0"/>
        </c:dLbls>
        <c:gapWidth val="219"/>
        <c:overlap val="-27"/>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sz="1400" b="0" i="0" u="none" strike="noStrike">
                <a:solidFill>
                  <a:srgbClr val="595959"/>
                </a:solidFill>
                <a:latin typeface="Tahoma"/>
              </a:defRPr>
            </a:pPr>
            <a:endParaRPr lang="ru-RU"/>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sz="1400" b="0" i="0" u="none" strike="noStrike">
                <a:solidFill>
                  <a:srgbClr val="595959"/>
                </a:solidFill>
                <a:latin typeface="Tahoma"/>
              </a:defRPr>
            </a:pPr>
            <a:endParaRPr lang="ru-RU"/>
          </a:p>
        </c:txPr>
        <c:crossAx val="2094734552"/>
        <c:crosses val="autoZero"/>
        <c:crossBetween val="between"/>
        <c:majorUnit val="0.15"/>
        <c:minorUnit val="7.4999999999999997E-2"/>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11" name="Текст заголовка"/>
          <p:cNvSpPr txBox="1">
            <a:spLocks noGrp="1"/>
          </p:cNvSpPr>
          <p:nvPr>
            <p:ph type="title"/>
          </p:nvPr>
        </p:nvSpPr>
        <p:spPr>
          <a:xfrm>
            <a:off x="685800" y="1122362"/>
            <a:ext cx="7772400" cy="2387601"/>
          </a:xfrm>
          <a:prstGeom prst="rect">
            <a:avLst/>
          </a:prstGeom>
        </p:spPr>
        <p:txBody>
          <a:bodyPr anchor="b"/>
          <a:lstStyle>
            <a:lvl1pPr algn="ctr">
              <a:defRPr sz="6000"/>
            </a:lvl1pPr>
          </a:lstStyle>
          <a:p>
            <a:r>
              <a:t>Текст заголовка</a:t>
            </a:r>
          </a:p>
        </p:txBody>
      </p:sp>
      <p:sp>
        <p:nvSpPr>
          <p:cNvPr id="12" name="Уровень текста 1…"/>
          <p:cNvSpPr txBox="1">
            <a:spLocks noGrp="1"/>
          </p:cNvSpPr>
          <p:nvPr>
            <p:ph type="body" sz="quarter" idx="1"/>
          </p:nvPr>
        </p:nvSpPr>
        <p:spPr>
          <a:xfrm>
            <a:off x="1143000" y="3602037"/>
            <a:ext cx="6858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Заголовок и объект">
    <p:spTree>
      <p:nvGrpSpPr>
        <p:cNvPr id="1" name=""/>
        <p:cNvGrpSpPr/>
        <p:nvPr/>
      </p:nvGrpSpPr>
      <p:grpSpPr>
        <a:xfrm>
          <a:off x="0" y="0"/>
          <a:ext cx="0" cy="0"/>
          <a:chOff x="0" y="0"/>
          <a:chExt cx="0" cy="0"/>
        </a:xfrm>
      </p:grpSpPr>
      <p:sp>
        <p:nvSpPr>
          <p:cNvPr id="20" name="Текст заголовка"/>
          <p:cNvSpPr txBox="1">
            <a:spLocks noGrp="1"/>
          </p:cNvSpPr>
          <p:nvPr>
            <p:ph type="title"/>
          </p:nvPr>
        </p:nvSpPr>
        <p:spPr>
          <a:prstGeom prst="rect">
            <a:avLst/>
          </a:prstGeom>
        </p:spPr>
        <p:txBody>
          <a:bodyPr/>
          <a:lstStyle/>
          <a:p>
            <a:r>
              <a:t>Текст заголовка</a:t>
            </a:r>
          </a:p>
        </p:txBody>
      </p:sp>
      <p:sp>
        <p:nvSpPr>
          <p:cNvPr id="21"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раздела">
    <p:spTree>
      <p:nvGrpSpPr>
        <p:cNvPr id="1" name=""/>
        <p:cNvGrpSpPr/>
        <p:nvPr/>
      </p:nvGrpSpPr>
      <p:grpSpPr>
        <a:xfrm>
          <a:off x="0" y="0"/>
          <a:ext cx="0" cy="0"/>
          <a:chOff x="0" y="0"/>
          <a:chExt cx="0" cy="0"/>
        </a:xfrm>
      </p:grpSpPr>
      <p:sp>
        <p:nvSpPr>
          <p:cNvPr id="29" name="Текст заголовка"/>
          <p:cNvSpPr txBox="1">
            <a:spLocks noGrp="1"/>
          </p:cNvSpPr>
          <p:nvPr>
            <p:ph type="title"/>
          </p:nvPr>
        </p:nvSpPr>
        <p:spPr>
          <a:xfrm>
            <a:off x="623887" y="1709740"/>
            <a:ext cx="7886701" cy="2852739"/>
          </a:xfrm>
          <a:prstGeom prst="rect">
            <a:avLst/>
          </a:prstGeom>
        </p:spPr>
        <p:txBody>
          <a:bodyPr anchor="b"/>
          <a:lstStyle>
            <a:lvl1pPr>
              <a:defRPr sz="6000"/>
            </a:lvl1pPr>
          </a:lstStyle>
          <a:p>
            <a:r>
              <a:t>Текст заголовка</a:t>
            </a:r>
          </a:p>
        </p:txBody>
      </p:sp>
      <p:sp>
        <p:nvSpPr>
          <p:cNvPr id="30" name="Уровень текста 1…"/>
          <p:cNvSpPr txBox="1">
            <a:spLocks noGrp="1"/>
          </p:cNvSpPr>
          <p:nvPr>
            <p:ph type="body" sz="quarter" idx="1"/>
          </p:nvPr>
        </p:nvSpPr>
        <p:spPr>
          <a:xfrm>
            <a:off x="623887" y="4589464"/>
            <a:ext cx="7886701" cy="1500190"/>
          </a:xfrm>
          <a:prstGeom prst="rect">
            <a:avLst/>
          </a:prstGeom>
        </p:spPr>
        <p:txBody>
          <a:bodyPr/>
          <a:lstStyle>
            <a:lvl1pPr marL="0" indent="0">
              <a:buSzTx/>
              <a:buFontTx/>
              <a:buNone/>
              <a:defRPr sz="2400"/>
            </a:lvl1pPr>
            <a:lvl2pPr marL="0" indent="0">
              <a:buSzTx/>
              <a:buFontTx/>
              <a:buNone/>
              <a:defRPr sz="2400"/>
            </a:lvl2pPr>
            <a:lvl3pPr marL="0" indent="0">
              <a:buSzTx/>
              <a:buFontTx/>
              <a:buNone/>
              <a:defRPr sz="2400"/>
            </a:lvl3pPr>
            <a:lvl4pPr marL="0" indent="0">
              <a:buSzTx/>
              <a:buFontTx/>
              <a:buNone/>
              <a:defRPr sz="2400"/>
            </a:lvl4pPr>
            <a:lvl5pPr marL="0" indent="0">
              <a:buSzTx/>
              <a:buFontTx/>
              <a:buNone/>
              <a:defRPr sz="2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Два объекта">
    <p:spTree>
      <p:nvGrpSpPr>
        <p:cNvPr id="1" name=""/>
        <p:cNvGrpSpPr/>
        <p:nvPr/>
      </p:nvGrpSpPr>
      <p:grpSpPr>
        <a:xfrm>
          <a:off x="0" y="0"/>
          <a:ext cx="0" cy="0"/>
          <a:chOff x="0" y="0"/>
          <a:chExt cx="0" cy="0"/>
        </a:xfrm>
      </p:grpSpPr>
      <p:sp>
        <p:nvSpPr>
          <p:cNvPr id="38" name="Текст заголовка"/>
          <p:cNvSpPr txBox="1">
            <a:spLocks noGrp="1"/>
          </p:cNvSpPr>
          <p:nvPr>
            <p:ph type="title"/>
          </p:nvPr>
        </p:nvSpPr>
        <p:spPr>
          <a:prstGeom prst="rect">
            <a:avLst/>
          </a:prstGeom>
        </p:spPr>
        <p:txBody>
          <a:bodyPr/>
          <a:lstStyle/>
          <a:p>
            <a:r>
              <a:t>Текст заголовка</a:t>
            </a:r>
          </a:p>
        </p:txBody>
      </p:sp>
      <p:sp>
        <p:nvSpPr>
          <p:cNvPr id="39" name="Уровень текста 1…"/>
          <p:cNvSpPr txBox="1">
            <a:spLocks noGrp="1"/>
          </p:cNvSpPr>
          <p:nvPr>
            <p:ph type="body" sz="half" idx="1"/>
          </p:nvPr>
        </p:nvSpPr>
        <p:spPr>
          <a:xfrm>
            <a:off x="628650" y="1825625"/>
            <a:ext cx="3886200" cy="4351338"/>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Сравнение">
    <p:spTree>
      <p:nvGrpSpPr>
        <p:cNvPr id="1" name=""/>
        <p:cNvGrpSpPr/>
        <p:nvPr/>
      </p:nvGrpSpPr>
      <p:grpSpPr>
        <a:xfrm>
          <a:off x="0" y="0"/>
          <a:ext cx="0" cy="0"/>
          <a:chOff x="0" y="0"/>
          <a:chExt cx="0" cy="0"/>
        </a:xfrm>
      </p:grpSpPr>
      <p:sp>
        <p:nvSpPr>
          <p:cNvPr id="47" name="Текст заголовка"/>
          <p:cNvSpPr txBox="1">
            <a:spLocks noGrp="1"/>
          </p:cNvSpPr>
          <p:nvPr>
            <p:ph type="title"/>
          </p:nvPr>
        </p:nvSpPr>
        <p:spPr>
          <a:xfrm>
            <a:off x="629841" y="365128"/>
            <a:ext cx="7886701" cy="1325563"/>
          </a:xfrm>
          <a:prstGeom prst="rect">
            <a:avLst/>
          </a:prstGeom>
        </p:spPr>
        <p:txBody>
          <a:bodyPr/>
          <a:lstStyle/>
          <a:p>
            <a:r>
              <a:t>Текст заголовка</a:t>
            </a:r>
          </a:p>
        </p:txBody>
      </p:sp>
      <p:sp>
        <p:nvSpPr>
          <p:cNvPr id="48" name="Уровень текста 1…"/>
          <p:cNvSpPr txBox="1">
            <a:spLocks noGrp="1"/>
          </p:cNvSpPr>
          <p:nvPr>
            <p:ph type="body" sz="quarter" idx="1"/>
          </p:nvPr>
        </p:nvSpPr>
        <p:spPr>
          <a:xfrm>
            <a:off x="629841" y="1681163"/>
            <a:ext cx="3868342"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9" name="Text Placeholder 4"/>
          <p:cNvSpPr>
            <a:spLocks noGrp="1"/>
          </p:cNvSpPr>
          <p:nvPr>
            <p:ph type="body" sz="quarter" idx="21"/>
          </p:nvPr>
        </p:nvSpPr>
        <p:spPr>
          <a:xfrm>
            <a:off x="4629151" y="1681163"/>
            <a:ext cx="3887393" cy="823914"/>
          </a:xfrm>
          <a:prstGeom prst="rect">
            <a:avLst/>
          </a:prstGeom>
        </p:spPr>
        <p:txBody>
          <a:bodyPr anchor="b"/>
          <a:lstStyle/>
          <a:p>
            <a:endParaRPr/>
          </a:p>
        </p:txBody>
      </p:sp>
      <p:sp>
        <p:nvSpPr>
          <p:cNvPr id="5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Только заголовок">
    <p:spTree>
      <p:nvGrpSpPr>
        <p:cNvPr id="1" name=""/>
        <p:cNvGrpSpPr/>
        <p:nvPr/>
      </p:nvGrpSpPr>
      <p:grpSpPr>
        <a:xfrm>
          <a:off x="0" y="0"/>
          <a:ext cx="0" cy="0"/>
          <a:chOff x="0" y="0"/>
          <a:chExt cx="0" cy="0"/>
        </a:xfrm>
      </p:grpSpPr>
      <p:sp>
        <p:nvSpPr>
          <p:cNvPr id="57" name="Текст заголовка"/>
          <p:cNvSpPr txBox="1">
            <a:spLocks noGrp="1"/>
          </p:cNvSpPr>
          <p:nvPr>
            <p:ph type="title"/>
          </p:nvPr>
        </p:nvSpPr>
        <p:spPr>
          <a:prstGeom prst="rect">
            <a:avLst/>
          </a:prstGeom>
        </p:spPr>
        <p:txBody>
          <a:bodyPr/>
          <a:lstStyle/>
          <a:p>
            <a:r>
              <a:t>Текст заголовка</a:t>
            </a:r>
          </a:p>
        </p:txBody>
      </p:sp>
      <p:sp>
        <p:nvSpPr>
          <p:cNvPr id="5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Пустой слайд">
    <p:spTree>
      <p:nvGrpSpPr>
        <p:cNvPr id="1" name=""/>
        <p:cNvGrpSpPr/>
        <p:nvPr/>
      </p:nvGrpSpPr>
      <p:grpSpPr>
        <a:xfrm>
          <a:off x="0" y="0"/>
          <a:ext cx="0" cy="0"/>
          <a:chOff x="0" y="0"/>
          <a:chExt cx="0" cy="0"/>
        </a:xfrm>
      </p:grpSpPr>
      <p:sp>
        <p:nvSpPr>
          <p:cNvPr id="6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Объект с подписью">
    <p:spTree>
      <p:nvGrpSpPr>
        <p:cNvPr id="1" name=""/>
        <p:cNvGrpSpPr/>
        <p:nvPr/>
      </p:nvGrpSpPr>
      <p:grpSpPr>
        <a:xfrm>
          <a:off x="0" y="0"/>
          <a:ext cx="0" cy="0"/>
          <a:chOff x="0" y="0"/>
          <a:chExt cx="0" cy="0"/>
        </a:xfrm>
      </p:grpSpPr>
      <p:sp>
        <p:nvSpPr>
          <p:cNvPr id="72" name="Текст заголовка"/>
          <p:cNvSpPr txBox="1">
            <a:spLocks noGrp="1"/>
          </p:cNvSpPr>
          <p:nvPr>
            <p:ph type="title"/>
          </p:nvPr>
        </p:nvSpPr>
        <p:spPr>
          <a:xfrm>
            <a:off x="629841" y="457200"/>
            <a:ext cx="2949178" cy="1600200"/>
          </a:xfrm>
          <a:prstGeom prst="rect">
            <a:avLst/>
          </a:prstGeom>
        </p:spPr>
        <p:txBody>
          <a:bodyPr anchor="b"/>
          <a:lstStyle>
            <a:lvl1pPr>
              <a:defRPr sz="3200"/>
            </a:lvl1pPr>
          </a:lstStyle>
          <a:p>
            <a:r>
              <a:t>Текст заголовка</a:t>
            </a:r>
          </a:p>
        </p:txBody>
      </p:sp>
      <p:sp>
        <p:nvSpPr>
          <p:cNvPr id="73" name="Уровень текста 1…"/>
          <p:cNvSpPr txBox="1">
            <a:spLocks noGrp="1"/>
          </p:cNvSpPr>
          <p:nvPr>
            <p:ph type="body" sz="half" idx="1"/>
          </p:nvPr>
        </p:nvSpPr>
        <p:spPr>
          <a:xfrm>
            <a:off x="3887391" y="987428"/>
            <a:ext cx="4629152" cy="4873627"/>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4" name="Text Placeholder 3"/>
          <p:cNvSpPr>
            <a:spLocks noGrp="1"/>
          </p:cNvSpPr>
          <p:nvPr>
            <p:ph type="body" sz="quarter" idx="21"/>
          </p:nvPr>
        </p:nvSpPr>
        <p:spPr>
          <a:xfrm>
            <a:off x="629839" y="2057400"/>
            <a:ext cx="2949182" cy="3811588"/>
          </a:xfrm>
          <a:prstGeom prst="rect">
            <a:avLst/>
          </a:prstGeom>
        </p:spPr>
        <p:txBody>
          <a:bodyPr/>
          <a:lstStyle/>
          <a:p>
            <a:endParaRPr/>
          </a:p>
        </p:txBody>
      </p:sp>
      <p:sp>
        <p:nvSpPr>
          <p:cNvPr id="7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Рисунок с подписью">
    <p:spTree>
      <p:nvGrpSpPr>
        <p:cNvPr id="1" name=""/>
        <p:cNvGrpSpPr/>
        <p:nvPr/>
      </p:nvGrpSpPr>
      <p:grpSpPr>
        <a:xfrm>
          <a:off x="0" y="0"/>
          <a:ext cx="0" cy="0"/>
          <a:chOff x="0" y="0"/>
          <a:chExt cx="0" cy="0"/>
        </a:xfrm>
      </p:grpSpPr>
      <p:sp>
        <p:nvSpPr>
          <p:cNvPr id="82" name="Текст заголовка"/>
          <p:cNvSpPr txBox="1">
            <a:spLocks noGrp="1"/>
          </p:cNvSpPr>
          <p:nvPr>
            <p:ph type="title"/>
          </p:nvPr>
        </p:nvSpPr>
        <p:spPr>
          <a:xfrm>
            <a:off x="629841" y="457200"/>
            <a:ext cx="2949178" cy="1600200"/>
          </a:xfrm>
          <a:prstGeom prst="rect">
            <a:avLst/>
          </a:prstGeom>
        </p:spPr>
        <p:txBody>
          <a:bodyPr anchor="b"/>
          <a:lstStyle>
            <a:lvl1pPr>
              <a:defRPr sz="3200"/>
            </a:lvl1pPr>
          </a:lstStyle>
          <a:p>
            <a:r>
              <a:t>Текст заголовка</a:t>
            </a:r>
          </a:p>
        </p:txBody>
      </p:sp>
      <p:sp>
        <p:nvSpPr>
          <p:cNvPr id="83" name="Picture Placeholder 2"/>
          <p:cNvSpPr>
            <a:spLocks noGrp="1"/>
          </p:cNvSpPr>
          <p:nvPr>
            <p:ph type="pic" sz="half" idx="21"/>
          </p:nvPr>
        </p:nvSpPr>
        <p:spPr>
          <a:xfrm>
            <a:off x="3887391" y="987428"/>
            <a:ext cx="4629152" cy="4873627"/>
          </a:xfrm>
          <a:prstGeom prst="rect">
            <a:avLst/>
          </a:prstGeom>
        </p:spPr>
        <p:txBody>
          <a:bodyPr lIns="91439" tIns="45719" rIns="91439" bIns="45719">
            <a:noAutofit/>
          </a:bodyPr>
          <a:lstStyle/>
          <a:p>
            <a:endParaRPr/>
          </a:p>
        </p:txBody>
      </p:sp>
      <p:sp>
        <p:nvSpPr>
          <p:cNvPr id="84" name="Уровень текста 1…"/>
          <p:cNvSpPr txBox="1">
            <a:spLocks noGrp="1"/>
          </p:cNvSpPr>
          <p:nvPr>
            <p:ph type="body" sz="quarter" idx="1"/>
          </p:nvPr>
        </p:nvSpPr>
        <p:spPr>
          <a:xfrm>
            <a:off x="629841" y="2057400"/>
            <a:ext cx="2949178"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8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628650" y="365128"/>
            <a:ext cx="78867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Текст заголовка</a:t>
            </a:r>
          </a:p>
        </p:txBody>
      </p:sp>
      <p:sp>
        <p:nvSpPr>
          <p:cNvPr id="3" name="Уровень текста 1…"/>
          <p:cNvSpPr txBox="1">
            <a:spLocks noGrp="1"/>
          </p:cNvSpPr>
          <p:nvPr>
            <p:ph type="body" idx="1"/>
          </p:nvPr>
        </p:nvSpPr>
        <p:spPr>
          <a:xfrm>
            <a:off x="628650" y="1825625"/>
            <a:ext cx="78867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8256728" y="6414764"/>
            <a:ext cx="258623" cy="248304"/>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Заголовок 1"/>
          <p:cNvSpPr txBox="1">
            <a:spLocks noGrp="1"/>
          </p:cNvSpPr>
          <p:nvPr>
            <p:ph type="ctrTitle"/>
          </p:nvPr>
        </p:nvSpPr>
        <p:spPr>
          <a:xfrm>
            <a:off x="308501" y="4500979"/>
            <a:ext cx="5319946" cy="1127466"/>
          </a:xfrm>
          <a:prstGeom prst="rect">
            <a:avLst/>
          </a:prstGeom>
        </p:spPr>
        <p:txBody>
          <a:bodyPr/>
          <a:lstStyle>
            <a:lvl1pPr algn="l">
              <a:defRPr sz="2400">
                <a:solidFill>
                  <a:srgbClr val="FFFFFF"/>
                </a:solidFill>
                <a:latin typeface="Tahoma Bold"/>
                <a:ea typeface="Tahoma Bold"/>
                <a:cs typeface="Tahoma Bold"/>
                <a:sym typeface="Tahoma Bold"/>
              </a:defRPr>
            </a:lvl1pPr>
          </a:lstStyle>
          <a:p>
            <a:r>
              <a:rPr b="1" dirty="0"/>
              <a:t>Main header Main header Main header Main header Main header</a:t>
            </a:r>
          </a:p>
        </p:txBody>
      </p:sp>
      <p:sp>
        <p:nvSpPr>
          <p:cNvPr id="95" name="Подзаголовок 2"/>
          <p:cNvSpPr txBox="1">
            <a:spLocks noGrp="1"/>
          </p:cNvSpPr>
          <p:nvPr>
            <p:ph type="subTitle" sz="quarter" idx="1"/>
          </p:nvPr>
        </p:nvSpPr>
        <p:spPr>
          <a:xfrm>
            <a:off x="308500" y="5628442"/>
            <a:ext cx="3411246" cy="408465"/>
          </a:xfrm>
          <a:prstGeom prst="rect">
            <a:avLst/>
          </a:prstGeom>
        </p:spPr>
        <p:txBody>
          <a:bodyPr/>
          <a:lstStyle>
            <a:lvl1pPr algn="l">
              <a:lnSpc>
                <a:spcPct val="100000"/>
              </a:lnSpc>
              <a:spcBef>
                <a:spcPts val="0"/>
              </a:spcBef>
              <a:defRPr sz="1200">
                <a:solidFill>
                  <a:srgbClr val="FFFFFF"/>
                </a:solidFill>
                <a:latin typeface="Tahoma"/>
                <a:ea typeface="Tahoma"/>
                <a:cs typeface="Tahoma"/>
                <a:sym typeface="Tahoma"/>
              </a:defRPr>
            </a:lvl1pPr>
          </a:lstStyle>
          <a:p>
            <a:r>
              <a:t>Second header</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Заголовок 1"/>
          <p:cNvSpPr txBox="1">
            <a:spLocks noGrp="1"/>
          </p:cNvSpPr>
          <p:nvPr>
            <p:ph type="ctrTitle"/>
          </p:nvPr>
        </p:nvSpPr>
        <p:spPr>
          <a:xfrm>
            <a:off x="4572000" y="4909441"/>
            <a:ext cx="4367719" cy="1127466"/>
          </a:xfrm>
          <a:prstGeom prst="rect">
            <a:avLst/>
          </a:prstGeom>
        </p:spPr>
        <p:txBody>
          <a:bodyPr/>
          <a:lstStyle>
            <a:lvl1pPr algn="l">
              <a:defRPr sz="2400">
                <a:solidFill>
                  <a:srgbClr val="FFFFFF"/>
                </a:solidFill>
                <a:latin typeface="Tahoma Bold"/>
                <a:ea typeface="Tahoma Bold"/>
                <a:cs typeface="Tahoma Bold"/>
                <a:sym typeface="Tahoma Bold"/>
              </a:defRPr>
            </a:lvl1pPr>
          </a:lstStyle>
          <a:p>
            <a:r>
              <a:rPr b="1" dirty="0"/>
              <a:t>Main header Main header Main header</a:t>
            </a:r>
          </a:p>
        </p:txBody>
      </p:sp>
      <p:sp>
        <p:nvSpPr>
          <p:cNvPr id="95" name="Подзаголовок 2"/>
          <p:cNvSpPr txBox="1">
            <a:spLocks noGrp="1"/>
          </p:cNvSpPr>
          <p:nvPr>
            <p:ph type="subTitle" sz="quarter" idx="1"/>
          </p:nvPr>
        </p:nvSpPr>
        <p:spPr>
          <a:xfrm>
            <a:off x="4572000" y="6036907"/>
            <a:ext cx="3411246" cy="408465"/>
          </a:xfrm>
          <a:prstGeom prst="rect">
            <a:avLst/>
          </a:prstGeom>
        </p:spPr>
        <p:txBody>
          <a:bodyPr/>
          <a:lstStyle>
            <a:lvl1pPr algn="l">
              <a:lnSpc>
                <a:spcPct val="100000"/>
              </a:lnSpc>
              <a:spcBef>
                <a:spcPts val="0"/>
              </a:spcBef>
              <a:defRPr sz="1200">
                <a:solidFill>
                  <a:srgbClr val="FFFFFF"/>
                </a:solidFill>
                <a:latin typeface="Tahoma"/>
                <a:ea typeface="Tahoma"/>
                <a:cs typeface="Tahoma"/>
                <a:sym typeface="Tahoma"/>
              </a:defRPr>
            </a:lvl1pPr>
          </a:lstStyle>
          <a:p>
            <a:r>
              <a:t>Second header</a:t>
            </a:r>
          </a:p>
        </p:txBody>
      </p:sp>
    </p:spTree>
    <p:extLst>
      <p:ext uri="{BB962C8B-B14F-4D97-AF65-F5344CB8AC3E}">
        <p14:creationId xmlns:p14="http://schemas.microsoft.com/office/powerpoint/2010/main" val="21450065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Заголовок 1"/>
          <p:cNvSpPr txBox="1">
            <a:spLocks noGrp="1"/>
          </p:cNvSpPr>
          <p:nvPr>
            <p:ph type="ctrTitle"/>
          </p:nvPr>
        </p:nvSpPr>
        <p:spPr>
          <a:xfrm>
            <a:off x="496111" y="4607883"/>
            <a:ext cx="4367719" cy="1127466"/>
          </a:xfrm>
          <a:prstGeom prst="rect">
            <a:avLst/>
          </a:prstGeom>
        </p:spPr>
        <p:txBody>
          <a:bodyPr/>
          <a:lstStyle>
            <a:lvl1pPr algn="l">
              <a:defRPr sz="2400">
                <a:solidFill>
                  <a:srgbClr val="FFFFFF"/>
                </a:solidFill>
                <a:latin typeface="Tahoma Bold"/>
                <a:ea typeface="Tahoma Bold"/>
                <a:cs typeface="Tahoma Bold"/>
                <a:sym typeface="Tahoma Bold"/>
              </a:defRPr>
            </a:lvl1pPr>
          </a:lstStyle>
          <a:p>
            <a:r>
              <a:rPr b="1" dirty="0"/>
              <a:t>Main header Main header Main header</a:t>
            </a:r>
          </a:p>
        </p:txBody>
      </p:sp>
      <p:sp>
        <p:nvSpPr>
          <p:cNvPr id="95" name="Подзаголовок 2"/>
          <p:cNvSpPr txBox="1">
            <a:spLocks noGrp="1"/>
          </p:cNvSpPr>
          <p:nvPr>
            <p:ph type="subTitle" sz="quarter" idx="1"/>
          </p:nvPr>
        </p:nvSpPr>
        <p:spPr>
          <a:xfrm>
            <a:off x="496111" y="5803443"/>
            <a:ext cx="3411246" cy="408465"/>
          </a:xfrm>
          <a:prstGeom prst="rect">
            <a:avLst/>
          </a:prstGeom>
        </p:spPr>
        <p:txBody>
          <a:bodyPr/>
          <a:lstStyle>
            <a:lvl1pPr algn="l">
              <a:lnSpc>
                <a:spcPct val="100000"/>
              </a:lnSpc>
              <a:spcBef>
                <a:spcPts val="0"/>
              </a:spcBef>
              <a:defRPr sz="1200">
                <a:solidFill>
                  <a:srgbClr val="FFFFFF"/>
                </a:solidFill>
                <a:latin typeface="Tahoma"/>
                <a:ea typeface="Tahoma"/>
                <a:cs typeface="Tahoma"/>
                <a:sym typeface="Tahoma"/>
              </a:defRPr>
            </a:lvl1pPr>
          </a:lstStyle>
          <a:p>
            <a:r>
              <a:rPr dirty="0"/>
              <a:t>Second header</a:t>
            </a:r>
          </a:p>
        </p:txBody>
      </p:sp>
    </p:spTree>
    <p:extLst>
      <p:ext uri="{BB962C8B-B14F-4D97-AF65-F5344CB8AC3E}">
        <p14:creationId xmlns:p14="http://schemas.microsoft.com/office/powerpoint/2010/main" val="404695319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Заголовок 1"/>
          <p:cNvSpPr txBox="1">
            <a:spLocks noGrp="1"/>
          </p:cNvSpPr>
          <p:nvPr>
            <p:ph type="ctrTitle"/>
          </p:nvPr>
        </p:nvSpPr>
        <p:spPr>
          <a:xfrm>
            <a:off x="496111" y="4607883"/>
            <a:ext cx="4367719" cy="1127466"/>
          </a:xfrm>
          <a:prstGeom prst="rect">
            <a:avLst/>
          </a:prstGeom>
        </p:spPr>
        <p:txBody>
          <a:bodyPr/>
          <a:lstStyle>
            <a:lvl1pPr algn="l">
              <a:defRPr sz="2400">
                <a:solidFill>
                  <a:srgbClr val="FFFFFF"/>
                </a:solidFill>
                <a:latin typeface="Tahoma Bold"/>
                <a:ea typeface="Tahoma Bold"/>
                <a:cs typeface="Tahoma Bold"/>
                <a:sym typeface="Tahoma Bold"/>
              </a:defRPr>
            </a:lvl1pPr>
          </a:lstStyle>
          <a:p>
            <a:r>
              <a:rPr b="1" dirty="0"/>
              <a:t>Main header Main header Main header</a:t>
            </a:r>
          </a:p>
        </p:txBody>
      </p:sp>
      <p:sp>
        <p:nvSpPr>
          <p:cNvPr id="95" name="Подзаголовок 2"/>
          <p:cNvSpPr txBox="1">
            <a:spLocks noGrp="1"/>
          </p:cNvSpPr>
          <p:nvPr>
            <p:ph type="subTitle" sz="quarter" idx="1"/>
          </p:nvPr>
        </p:nvSpPr>
        <p:spPr>
          <a:xfrm>
            <a:off x="496111" y="5803443"/>
            <a:ext cx="3411246" cy="408465"/>
          </a:xfrm>
          <a:prstGeom prst="rect">
            <a:avLst/>
          </a:prstGeom>
        </p:spPr>
        <p:txBody>
          <a:bodyPr/>
          <a:lstStyle>
            <a:lvl1pPr algn="l">
              <a:lnSpc>
                <a:spcPct val="100000"/>
              </a:lnSpc>
              <a:spcBef>
                <a:spcPts val="0"/>
              </a:spcBef>
              <a:defRPr sz="1200">
                <a:solidFill>
                  <a:srgbClr val="FFFFFF"/>
                </a:solidFill>
                <a:latin typeface="Tahoma"/>
                <a:ea typeface="Tahoma"/>
                <a:cs typeface="Tahoma"/>
                <a:sym typeface="Tahoma"/>
              </a:defRPr>
            </a:lvl1pPr>
          </a:lstStyle>
          <a:p>
            <a:r>
              <a:rPr dirty="0"/>
              <a:t>Second header</a:t>
            </a:r>
          </a:p>
        </p:txBody>
      </p:sp>
    </p:spTree>
    <p:extLst>
      <p:ext uri="{BB962C8B-B14F-4D97-AF65-F5344CB8AC3E}">
        <p14:creationId xmlns:p14="http://schemas.microsoft.com/office/powerpoint/2010/main" val="184311048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Заголовок 1"/>
          <p:cNvSpPr txBox="1">
            <a:spLocks noGrp="1"/>
          </p:cNvSpPr>
          <p:nvPr>
            <p:ph type="ctrTitle"/>
          </p:nvPr>
        </p:nvSpPr>
        <p:spPr>
          <a:xfrm>
            <a:off x="496111" y="4607883"/>
            <a:ext cx="4367719" cy="1127466"/>
          </a:xfrm>
          <a:prstGeom prst="rect">
            <a:avLst/>
          </a:prstGeom>
        </p:spPr>
        <p:txBody>
          <a:bodyPr/>
          <a:lstStyle>
            <a:lvl1pPr algn="l">
              <a:defRPr sz="2400">
                <a:solidFill>
                  <a:srgbClr val="FFFFFF"/>
                </a:solidFill>
                <a:latin typeface="Tahoma Bold"/>
                <a:ea typeface="Tahoma Bold"/>
                <a:cs typeface="Tahoma Bold"/>
                <a:sym typeface="Tahoma Bold"/>
              </a:defRPr>
            </a:lvl1pPr>
          </a:lstStyle>
          <a:p>
            <a:r>
              <a:rPr b="1" dirty="0"/>
              <a:t>Main header Main header Main header</a:t>
            </a:r>
          </a:p>
        </p:txBody>
      </p:sp>
      <p:sp>
        <p:nvSpPr>
          <p:cNvPr id="95" name="Подзаголовок 2"/>
          <p:cNvSpPr txBox="1">
            <a:spLocks noGrp="1"/>
          </p:cNvSpPr>
          <p:nvPr>
            <p:ph type="subTitle" sz="quarter" idx="1"/>
          </p:nvPr>
        </p:nvSpPr>
        <p:spPr>
          <a:xfrm>
            <a:off x="496111" y="5803443"/>
            <a:ext cx="3411246" cy="408465"/>
          </a:xfrm>
          <a:prstGeom prst="rect">
            <a:avLst/>
          </a:prstGeom>
        </p:spPr>
        <p:txBody>
          <a:bodyPr/>
          <a:lstStyle>
            <a:lvl1pPr algn="l">
              <a:lnSpc>
                <a:spcPct val="100000"/>
              </a:lnSpc>
              <a:spcBef>
                <a:spcPts val="0"/>
              </a:spcBef>
              <a:defRPr sz="1200">
                <a:solidFill>
                  <a:srgbClr val="FFFFFF"/>
                </a:solidFill>
                <a:latin typeface="Tahoma"/>
                <a:ea typeface="Tahoma"/>
                <a:cs typeface="Tahoma"/>
                <a:sym typeface="Tahoma"/>
              </a:defRPr>
            </a:lvl1pPr>
          </a:lstStyle>
          <a:p>
            <a:r>
              <a:rPr dirty="0"/>
              <a:t>Second header</a:t>
            </a:r>
          </a:p>
        </p:txBody>
      </p:sp>
    </p:spTree>
    <p:extLst>
      <p:ext uri="{BB962C8B-B14F-4D97-AF65-F5344CB8AC3E}">
        <p14:creationId xmlns:p14="http://schemas.microsoft.com/office/powerpoint/2010/main" val="414927884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8" name="TextBox 3"/>
          <p:cNvSpPr txBox="1"/>
          <p:nvPr/>
        </p:nvSpPr>
        <p:spPr>
          <a:xfrm>
            <a:off x="923315" y="329014"/>
            <a:ext cx="6822414"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00576E"/>
                </a:solidFill>
                <a:latin typeface="Tahoma Bold"/>
                <a:ea typeface="Tahoma Bold"/>
                <a:cs typeface="Tahoma Bold"/>
                <a:sym typeface="Tahoma Bold"/>
              </a:defRPr>
            </a:lvl1pPr>
          </a:lstStyle>
          <a:p>
            <a:r>
              <a:rPr b="1" dirty="0"/>
              <a:t>Slide header</a:t>
            </a:r>
          </a:p>
        </p:txBody>
      </p:sp>
      <p:grpSp>
        <p:nvGrpSpPr>
          <p:cNvPr id="101" name="Прямоугольник 1"/>
          <p:cNvGrpSpPr/>
          <p:nvPr/>
        </p:nvGrpSpPr>
        <p:grpSpPr>
          <a:xfrm>
            <a:off x="333372" y="1295400"/>
            <a:ext cx="1548696" cy="800100"/>
            <a:chOff x="-1" y="0"/>
            <a:chExt cx="1548695" cy="800100"/>
          </a:xfrm>
        </p:grpSpPr>
        <p:sp>
          <p:nvSpPr>
            <p:cNvPr id="99" name="Прямоугольник"/>
            <p:cNvSpPr/>
            <p:nvPr/>
          </p:nvSpPr>
          <p:spPr>
            <a:xfrm>
              <a:off x="-2" y="0"/>
              <a:ext cx="1548696" cy="800100"/>
            </a:xfrm>
            <a:prstGeom prst="rect">
              <a:avLst/>
            </a:prstGeom>
            <a:solidFill>
              <a:srgbClr val="006E7E"/>
            </a:solidFill>
            <a:ln w="12700" cap="flat">
              <a:noFill/>
              <a:miter lim="400000"/>
            </a:ln>
            <a:effectLst/>
          </p:spPr>
          <p:txBody>
            <a:bodyPr wrap="square" lIns="45718" tIns="45718" rIns="45718" bIns="45718" numCol="1" anchor="ctr">
              <a:noAutofit/>
            </a:bodyPr>
            <a:lstStyle/>
            <a:p>
              <a:pPr algn="ctr">
                <a:defRPr sz="1400">
                  <a:solidFill>
                    <a:srgbClr val="FFFFFF"/>
                  </a:solidFill>
                  <a:latin typeface="Tahoma Bold"/>
                  <a:ea typeface="Tahoma Bold"/>
                  <a:cs typeface="Tahoma Bold"/>
                  <a:sym typeface="Tahoma Bold"/>
                </a:defRPr>
              </a:pPr>
              <a:endParaRPr/>
            </a:p>
          </p:txBody>
        </p:sp>
        <p:sp>
          <p:nvSpPr>
            <p:cNvPr id="100" name="TEXT TEXT"/>
            <p:cNvSpPr txBox="1"/>
            <p:nvPr/>
          </p:nvSpPr>
          <p:spPr>
            <a:xfrm>
              <a:off x="45719" y="246378"/>
              <a:ext cx="1457255" cy="3073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1400">
                  <a:solidFill>
                    <a:srgbClr val="FFFFFF"/>
                  </a:solidFill>
                  <a:latin typeface="Tahoma Bold"/>
                  <a:ea typeface="Tahoma Bold"/>
                  <a:cs typeface="Tahoma Bold"/>
                  <a:sym typeface="Tahoma Bold"/>
                </a:defRPr>
              </a:lvl1pPr>
            </a:lstStyle>
            <a:p>
              <a:r>
                <a:t>TEXT TEXT</a:t>
              </a:r>
            </a:p>
          </p:txBody>
        </p:sp>
      </p:grpSp>
      <p:sp>
        <p:nvSpPr>
          <p:cNvPr id="102" name="TextBox 5"/>
          <p:cNvSpPr txBox="1"/>
          <p:nvPr/>
        </p:nvSpPr>
        <p:spPr>
          <a:xfrm>
            <a:off x="2114217" y="1284069"/>
            <a:ext cx="6415893" cy="1056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a:defRPr sz="1600">
                <a:solidFill>
                  <a:srgbClr val="006E7E"/>
                </a:solidFill>
                <a:latin typeface="Tahoma Bold"/>
                <a:ea typeface="Tahoma Bold"/>
                <a:cs typeface="Tahoma Bold"/>
                <a:sym typeface="Tahoma Bold"/>
              </a:defRPr>
            </a:pPr>
            <a:r>
              <a:t>TEXT TEXT TEXT TEXT TEXT TEXT</a:t>
            </a:r>
          </a:p>
          <a:p>
            <a:pPr algn="just">
              <a:defRPr sz="1600">
                <a:latin typeface="Tahoma"/>
                <a:ea typeface="Tahoma"/>
                <a:cs typeface="Tahoma"/>
                <a:sym typeface="Tahoma"/>
              </a:defRPr>
            </a:pPr>
            <a:r>
              <a:t>Text text text text Text text text text Text text text text Text text text text Text text text text Text text text text Text text text text Text text text text</a:t>
            </a:r>
          </a:p>
        </p:txBody>
      </p:sp>
      <p:sp>
        <p:nvSpPr>
          <p:cNvPr id="103" name="Прямая соединительная линия 24"/>
          <p:cNvSpPr/>
          <p:nvPr/>
        </p:nvSpPr>
        <p:spPr>
          <a:xfrm>
            <a:off x="1808270" y="1295400"/>
            <a:ext cx="6896101" cy="0"/>
          </a:xfrm>
          <a:prstGeom prst="line">
            <a:avLst/>
          </a:prstGeom>
          <a:ln w="6350">
            <a:solidFill>
              <a:srgbClr val="006E7E"/>
            </a:solidFill>
            <a:miter/>
          </a:ln>
        </p:spPr>
        <p:txBody>
          <a:bodyPr lIns="45718" tIns="45718" rIns="45718" bIns="45718"/>
          <a:lstStyle/>
          <a:p>
            <a:endParaRPr/>
          </a:p>
        </p:txBody>
      </p:sp>
      <p:grpSp>
        <p:nvGrpSpPr>
          <p:cNvPr id="106" name="Прямоугольник 8"/>
          <p:cNvGrpSpPr/>
          <p:nvPr/>
        </p:nvGrpSpPr>
        <p:grpSpPr>
          <a:xfrm>
            <a:off x="333372" y="2703882"/>
            <a:ext cx="1548696" cy="800103"/>
            <a:chOff x="-1" y="0"/>
            <a:chExt cx="1548695" cy="800101"/>
          </a:xfrm>
        </p:grpSpPr>
        <p:sp>
          <p:nvSpPr>
            <p:cNvPr id="104" name="Прямоугольник"/>
            <p:cNvSpPr/>
            <p:nvPr/>
          </p:nvSpPr>
          <p:spPr>
            <a:xfrm>
              <a:off x="-2" y="-1"/>
              <a:ext cx="1548696" cy="800102"/>
            </a:xfrm>
            <a:prstGeom prst="rect">
              <a:avLst/>
            </a:prstGeom>
            <a:solidFill>
              <a:srgbClr val="006E7E"/>
            </a:solidFill>
            <a:ln w="12700" cap="flat">
              <a:noFill/>
              <a:miter lim="400000"/>
            </a:ln>
            <a:effectLst/>
          </p:spPr>
          <p:txBody>
            <a:bodyPr wrap="square" lIns="45718" tIns="45718" rIns="45718" bIns="45718" numCol="1" anchor="ctr">
              <a:noAutofit/>
            </a:bodyPr>
            <a:lstStyle/>
            <a:p>
              <a:pPr algn="ctr">
                <a:defRPr sz="1400">
                  <a:solidFill>
                    <a:srgbClr val="FFFFFF"/>
                  </a:solidFill>
                  <a:latin typeface="Tahoma Bold"/>
                  <a:ea typeface="Tahoma Bold"/>
                  <a:cs typeface="Tahoma Bold"/>
                  <a:sym typeface="Tahoma Bold"/>
                </a:defRPr>
              </a:pPr>
              <a:endParaRPr/>
            </a:p>
          </p:txBody>
        </p:sp>
        <p:sp>
          <p:nvSpPr>
            <p:cNvPr id="105" name="TEXT TEXT"/>
            <p:cNvSpPr txBox="1"/>
            <p:nvPr/>
          </p:nvSpPr>
          <p:spPr>
            <a:xfrm>
              <a:off x="45719" y="246379"/>
              <a:ext cx="1457255" cy="3073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1400">
                  <a:solidFill>
                    <a:srgbClr val="FFFFFF"/>
                  </a:solidFill>
                  <a:latin typeface="Tahoma Bold"/>
                  <a:ea typeface="Tahoma Bold"/>
                  <a:cs typeface="Tahoma Bold"/>
                  <a:sym typeface="Tahoma Bold"/>
                </a:defRPr>
              </a:lvl1pPr>
            </a:lstStyle>
            <a:p>
              <a:r>
                <a:t>TEXT TEXT</a:t>
              </a:r>
            </a:p>
          </p:txBody>
        </p:sp>
      </p:grpSp>
      <p:sp>
        <p:nvSpPr>
          <p:cNvPr id="107" name="TextBox 9"/>
          <p:cNvSpPr txBox="1"/>
          <p:nvPr/>
        </p:nvSpPr>
        <p:spPr>
          <a:xfrm>
            <a:off x="2114217" y="2692555"/>
            <a:ext cx="6415893" cy="1056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a:defRPr sz="1600">
                <a:solidFill>
                  <a:srgbClr val="006E7E"/>
                </a:solidFill>
                <a:latin typeface="Tahoma Bold"/>
                <a:ea typeface="Tahoma Bold"/>
                <a:cs typeface="Tahoma Bold"/>
                <a:sym typeface="Tahoma Bold"/>
              </a:defRPr>
            </a:pPr>
            <a:r>
              <a:t>TEXT TEXT TEXT TEXT TEXT TEXT</a:t>
            </a:r>
          </a:p>
          <a:p>
            <a:pPr algn="just">
              <a:defRPr sz="1600">
                <a:latin typeface="Tahoma"/>
                <a:ea typeface="Tahoma"/>
                <a:cs typeface="Tahoma"/>
                <a:sym typeface="Tahoma"/>
              </a:defRPr>
            </a:pPr>
            <a:r>
              <a:t>Text text text text Text text text text Text text text text Text text text text Text text text text Text text text text Text text text text Text text text text</a:t>
            </a:r>
          </a:p>
        </p:txBody>
      </p:sp>
      <p:sp>
        <p:nvSpPr>
          <p:cNvPr id="108" name="Прямая соединительная линия 10"/>
          <p:cNvSpPr/>
          <p:nvPr/>
        </p:nvSpPr>
        <p:spPr>
          <a:xfrm>
            <a:off x="1808270" y="2703883"/>
            <a:ext cx="6896101" cy="2"/>
          </a:xfrm>
          <a:prstGeom prst="line">
            <a:avLst/>
          </a:prstGeom>
          <a:ln w="6350">
            <a:solidFill>
              <a:srgbClr val="006E7E"/>
            </a:solidFill>
            <a:miter/>
          </a:ln>
        </p:spPr>
        <p:txBody>
          <a:bodyPr lIns="45718" tIns="45718" rIns="45718" bIns="45718"/>
          <a:lstStyle/>
          <a:p>
            <a:endParaRPr/>
          </a:p>
        </p:txBody>
      </p:sp>
      <p:grpSp>
        <p:nvGrpSpPr>
          <p:cNvPr id="111" name="Прямоугольник 11"/>
          <p:cNvGrpSpPr/>
          <p:nvPr/>
        </p:nvGrpSpPr>
        <p:grpSpPr>
          <a:xfrm>
            <a:off x="333372" y="3978105"/>
            <a:ext cx="1548696" cy="800103"/>
            <a:chOff x="-1" y="0"/>
            <a:chExt cx="1548695" cy="800101"/>
          </a:xfrm>
        </p:grpSpPr>
        <p:sp>
          <p:nvSpPr>
            <p:cNvPr id="109" name="Прямоугольник"/>
            <p:cNvSpPr/>
            <p:nvPr/>
          </p:nvSpPr>
          <p:spPr>
            <a:xfrm>
              <a:off x="-2" y="-1"/>
              <a:ext cx="1548696" cy="800102"/>
            </a:xfrm>
            <a:prstGeom prst="rect">
              <a:avLst/>
            </a:prstGeom>
            <a:solidFill>
              <a:srgbClr val="006E7E"/>
            </a:solidFill>
            <a:ln w="12700" cap="flat">
              <a:noFill/>
              <a:miter lim="400000"/>
            </a:ln>
            <a:effectLst/>
          </p:spPr>
          <p:txBody>
            <a:bodyPr wrap="square" lIns="45718" tIns="45718" rIns="45718" bIns="45718" numCol="1" anchor="ctr">
              <a:noAutofit/>
            </a:bodyPr>
            <a:lstStyle/>
            <a:p>
              <a:pPr algn="ctr">
                <a:defRPr sz="1400">
                  <a:solidFill>
                    <a:srgbClr val="FFFFFF"/>
                  </a:solidFill>
                  <a:latin typeface="Tahoma Bold"/>
                  <a:ea typeface="Tahoma Bold"/>
                  <a:cs typeface="Tahoma Bold"/>
                  <a:sym typeface="Tahoma Bold"/>
                </a:defRPr>
              </a:pPr>
              <a:endParaRPr/>
            </a:p>
          </p:txBody>
        </p:sp>
        <p:sp>
          <p:nvSpPr>
            <p:cNvPr id="110" name="TEXT TEXT"/>
            <p:cNvSpPr txBox="1"/>
            <p:nvPr/>
          </p:nvSpPr>
          <p:spPr>
            <a:xfrm>
              <a:off x="45719" y="246379"/>
              <a:ext cx="1457255" cy="3073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1400">
                  <a:solidFill>
                    <a:srgbClr val="FFFFFF"/>
                  </a:solidFill>
                  <a:latin typeface="Tahoma Bold"/>
                  <a:ea typeface="Tahoma Bold"/>
                  <a:cs typeface="Tahoma Bold"/>
                  <a:sym typeface="Tahoma Bold"/>
                </a:defRPr>
              </a:lvl1pPr>
            </a:lstStyle>
            <a:p>
              <a:r>
                <a:t>TEXT TEXT</a:t>
              </a:r>
            </a:p>
          </p:txBody>
        </p:sp>
      </p:grpSp>
      <p:sp>
        <p:nvSpPr>
          <p:cNvPr id="112" name="TextBox 12"/>
          <p:cNvSpPr txBox="1"/>
          <p:nvPr/>
        </p:nvSpPr>
        <p:spPr>
          <a:xfrm>
            <a:off x="2114217" y="3966777"/>
            <a:ext cx="6415893" cy="1056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a:defRPr sz="1600">
                <a:solidFill>
                  <a:srgbClr val="006E7E"/>
                </a:solidFill>
                <a:latin typeface="Tahoma Bold"/>
                <a:ea typeface="Tahoma Bold"/>
                <a:cs typeface="Tahoma Bold"/>
                <a:sym typeface="Tahoma Bold"/>
              </a:defRPr>
            </a:pPr>
            <a:r>
              <a:t>TEXT TEXT TEXT TEXT TEXT TEXT</a:t>
            </a:r>
          </a:p>
          <a:p>
            <a:pPr algn="just">
              <a:defRPr sz="1600">
                <a:latin typeface="Tahoma"/>
                <a:ea typeface="Tahoma"/>
                <a:cs typeface="Tahoma"/>
                <a:sym typeface="Tahoma"/>
              </a:defRPr>
            </a:pPr>
            <a:r>
              <a:t>Text text text text Text text text text Text text text text Text text text text Text text text text Text text text text Text text text text Text text text text</a:t>
            </a:r>
          </a:p>
        </p:txBody>
      </p:sp>
      <p:sp>
        <p:nvSpPr>
          <p:cNvPr id="113" name="Прямая соединительная линия 13"/>
          <p:cNvSpPr/>
          <p:nvPr/>
        </p:nvSpPr>
        <p:spPr>
          <a:xfrm>
            <a:off x="1808270" y="3978106"/>
            <a:ext cx="6896101" cy="2"/>
          </a:xfrm>
          <a:prstGeom prst="line">
            <a:avLst/>
          </a:prstGeom>
          <a:ln w="6350">
            <a:solidFill>
              <a:srgbClr val="006E7E"/>
            </a:solidFill>
            <a:miter/>
          </a:ln>
        </p:spPr>
        <p:txBody>
          <a:bodyPr lIns="45718" tIns="45718" rIns="45718" bIns="45718"/>
          <a:lstStyle/>
          <a:p>
            <a:endParaRPr/>
          </a:p>
        </p:txBody>
      </p:sp>
      <p:grpSp>
        <p:nvGrpSpPr>
          <p:cNvPr id="116" name="Прямоугольник 14"/>
          <p:cNvGrpSpPr/>
          <p:nvPr/>
        </p:nvGrpSpPr>
        <p:grpSpPr>
          <a:xfrm>
            <a:off x="333372" y="5366727"/>
            <a:ext cx="1548696" cy="800102"/>
            <a:chOff x="-1" y="0"/>
            <a:chExt cx="1548695" cy="800101"/>
          </a:xfrm>
        </p:grpSpPr>
        <p:sp>
          <p:nvSpPr>
            <p:cNvPr id="114" name="Прямоугольник"/>
            <p:cNvSpPr/>
            <p:nvPr/>
          </p:nvSpPr>
          <p:spPr>
            <a:xfrm>
              <a:off x="-2" y="-1"/>
              <a:ext cx="1548696" cy="800102"/>
            </a:xfrm>
            <a:prstGeom prst="rect">
              <a:avLst/>
            </a:prstGeom>
            <a:solidFill>
              <a:srgbClr val="006E7E"/>
            </a:solidFill>
            <a:ln w="12700" cap="flat">
              <a:noFill/>
              <a:miter lim="400000"/>
            </a:ln>
            <a:effectLst/>
          </p:spPr>
          <p:txBody>
            <a:bodyPr wrap="square" lIns="45718" tIns="45718" rIns="45718" bIns="45718" numCol="1" anchor="ctr">
              <a:noAutofit/>
            </a:bodyPr>
            <a:lstStyle/>
            <a:p>
              <a:pPr algn="ctr">
                <a:defRPr sz="1400">
                  <a:solidFill>
                    <a:srgbClr val="FFFFFF"/>
                  </a:solidFill>
                  <a:latin typeface="Tahoma Bold"/>
                  <a:ea typeface="Tahoma Bold"/>
                  <a:cs typeface="Tahoma Bold"/>
                  <a:sym typeface="Tahoma Bold"/>
                </a:defRPr>
              </a:pPr>
              <a:endParaRPr/>
            </a:p>
          </p:txBody>
        </p:sp>
        <p:sp>
          <p:nvSpPr>
            <p:cNvPr id="115" name="TEXT TEXT"/>
            <p:cNvSpPr txBox="1"/>
            <p:nvPr/>
          </p:nvSpPr>
          <p:spPr>
            <a:xfrm>
              <a:off x="45719" y="246379"/>
              <a:ext cx="1457255" cy="3073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1400">
                  <a:solidFill>
                    <a:srgbClr val="FFFFFF"/>
                  </a:solidFill>
                  <a:latin typeface="Tahoma Bold"/>
                  <a:ea typeface="Tahoma Bold"/>
                  <a:cs typeface="Tahoma Bold"/>
                  <a:sym typeface="Tahoma Bold"/>
                </a:defRPr>
              </a:lvl1pPr>
            </a:lstStyle>
            <a:p>
              <a:r>
                <a:t>TEXT TEXT</a:t>
              </a:r>
            </a:p>
          </p:txBody>
        </p:sp>
      </p:grpSp>
      <p:sp>
        <p:nvSpPr>
          <p:cNvPr id="117" name="TextBox 15"/>
          <p:cNvSpPr txBox="1"/>
          <p:nvPr/>
        </p:nvSpPr>
        <p:spPr>
          <a:xfrm>
            <a:off x="2114217" y="5355398"/>
            <a:ext cx="6415893" cy="1056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a:defRPr sz="1600">
                <a:solidFill>
                  <a:srgbClr val="006E7E"/>
                </a:solidFill>
                <a:latin typeface="Tahoma Bold"/>
                <a:ea typeface="Tahoma Bold"/>
                <a:cs typeface="Tahoma Bold"/>
                <a:sym typeface="Tahoma Bold"/>
              </a:defRPr>
            </a:pPr>
            <a:r>
              <a:t>TEXT TEXT TEXT TEXT TEXT TEXT</a:t>
            </a:r>
          </a:p>
          <a:p>
            <a:pPr algn="just">
              <a:defRPr sz="1600">
                <a:latin typeface="Tahoma"/>
                <a:ea typeface="Tahoma"/>
                <a:cs typeface="Tahoma"/>
                <a:sym typeface="Tahoma"/>
              </a:defRPr>
            </a:pPr>
            <a:r>
              <a:t>Text text text text Text text text text Text text text text Text text text text Text text text text Text text text text Text text text text Text text text text</a:t>
            </a:r>
          </a:p>
        </p:txBody>
      </p:sp>
      <p:sp>
        <p:nvSpPr>
          <p:cNvPr id="118" name="Прямая соединительная линия 16"/>
          <p:cNvSpPr/>
          <p:nvPr/>
        </p:nvSpPr>
        <p:spPr>
          <a:xfrm>
            <a:off x="1808270" y="5366727"/>
            <a:ext cx="6896101" cy="2"/>
          </a:xfrm>
          <a:prstGeom prst="line">
            <a:avLst/>
          </a:prstGeom>
          <a:ln w="6350">
            <a:solidFill>
              <a:srgbClr val="006E7E"/>
            </a:solidFill>
            <a:miter/>
          </a:ln>
        </p:spPr>
        <p:txBody>
          <a:bodyPr lIns="45718" tIns="45718" rIns="45718" bIns="45718"/>
          <a:lstStyle/>
          <a:p>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0" name="TextBox 3"/>
          <p:cNvSpPr txBox="1"/>
          <p:nvPr/>
        </p:nvSpPr>
        <p:spPr>
          <a:xfrm>
            <a:off x="923315" y="329014"/>
            <a:ext cx="6822414"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00576E"/>
                </a:solidFill>
                <a:latin typeface="Tahoma Bold"/>
                <a:ea typeface="Tahoma Bold"/>
                <a:cs typeface="Tahoma Bold"/>
                <a:sym typeface="Tahoma Bold"/>
              </a:defRPr>
            </a:lvl1pPr>
          </a:lstStyle>
          <a:p>
            <a:r>
              <a:rPr b="1" dirty="0"/>
              <a:t>Slide header</a:t>
            </a:r>
          </a:p>
        </p:txBody>
      </p:sp>
      <p:sp>
        <p:nvSpPr>
          <p:cNvPr id="121" name="Прямоугольник 1"/>
          <p:cNvSpPr/>
          <p:nvPr/>
        </p:nvSpPr>
        <p:spPr>
          <a:xfrm>
            <a:off x="333371" y="1295399"/>
            <a:ext cx="77177" cy="1065891"/>
          </a:xfrm>
          <a:prstGeom prst="rect">
            <a:avLst/>
          </a:prstGeom>
          <a:solidFill>
            <a:srgbClr val="006E7E"/>
          </a:solidFill>
          <a:ln w="12700">
            <a:miter lim="400000"/>
          </a:ln>
        </p:spPr>
        <p:txBody>
          <a:bodyPr lIns="45718" tIns="45718" rIns="45718" bIns="45718" anchor="ctr"/>
          <a:lstStyle/>
          <a:p>
            <a:pPr algn="ctr">
              <a:defRPr sz="1400">
                <a:solidFill>
                  <a:srgbClr val="FFFFFF"/>
                </a:solidFill>
                <a:latin typeface="Tahoma Bold"/>
                <a:ea typeface="Tahoma Bold"/>
                <a:cs typeface="Tahoma Bold"/>
                <a:sym typeface="Tahoma Bold"/>
              </a:defRPr>
            </a:pPr>
            <a:endParaRPr/>
          </a:p>
        </p:txBody>
      </p:sp>
      <p:sp>
        <p:nvSpPr>
          <p:cNvPr id="122" name="TextBox 5"/>
          <p:cNvSpPr txBox="1"/>
          <p:nvPr/>
        </p:nvSpPr>
        <p:spPr>
          <a:xfrm>
            <a:off x="565336" y="1353972"/>
            <a:ext cx="8093313" cy="1056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a:defRPr sz="1600">
                <a:solidFill>
                  <a:srgbClr val="006E7E"/>
                </a:solidFill>
                <a:latin typeface="Tahoma Bold"/>
                <a:ea typeface="Tahoma Bold"/>
                <a:cs typeface="Tahoma Bold"/>
                <a:sym typeface="Tahoma Bold"/>
              </a:defRPr>
            </a:pPr>
            <a:r>
              <a:t>Text text text </a:t>
            </a:r>
            <a:r>
              <a:rPr>
                <a:solidFill>
                  <a:srgbClr val="000000"/>
                </a:solidFill>
                <a:latin typeface="Tahoma"/>
                <a:ea typeface="Tahoma"/>
                <a:cs typeface="Tahoma"/>
                <a:sym typeface="Tahoma"/>
              </a:rPr>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t>
            </a:r>
          </a:p>
        </p:txBody>
      </p:sp>
      <p:sp>
        <p:nvSpPr>
          <p:cNvPr id="123" name="Прямая соединительная линия 24"/>
          <p:cNvSpPr/>
          <p:nvPr/>
        </p:nvSpPr>
        <p:spPr>
          <a:xfrm>
            <a:off x="371958" y="1295400"/>
            <a:ext cx="8332413" cy="0"/>
          </a:xfrm>
          <a:prstGeom prst="line">
            <a:avLst/>
          </a:prstGeom>
          <a:ln w="6350">
            <a:solidFill>
              <a:srgbClr val="006E7E"/>
            </a:solidFill>
            <a:miter/>
          </a:ln>
        </p:spPr>
        <p:txBody>
          <a:bodyPr lIns="45718" tIns="45718" rIns="45718" bIns="45718"/>
          <a:lstStyle/>
          <a:p>
            <a:endParaRPr/>
          </a:p>
        </p:txBody>
      </p:sp>
      <p:pic>
        <p:nvPicPr>
          <p:cNvPr id="124" name="Рисунок 7" descr="Рисунок 7"/>
          <p:cNvPicPr>
            <a:picLocks noChangeAspect="1"/>
          </p:cNvPicPr>
          <p:nvPr/>
        </p:nvPicPr>
        <p:blipFill>
          <a:blip r:embed="rId3"/>
          <a:stretch>
            <a:fillRect/>
          </a:stretch>
        </p:blipFill>
        <p:spPr>
          <a:xfrm>
            <a:off x="4115668" y="2952857"/>
            <a:ext cx="4885838" cy="2887339"/>
          </a:xfrm>
          <a:prstGeom prst="rect">
            <a:avLst/>
          </a:prstGeom>
          <a:ln w="12700">
            <a:miter lim="400000"/>
          </a:ln>
        </p:spPr>
      </p:pic>
      <p:sp>
        <p:nvSpPr>
          <p:cNvPr id="125" name="TextBox 12"/>
          <p:cNvSpPr txBox="1"/>
          <p:nvPr/>
        </p:nvSpPr>
        <p:spPr>
          <a:xfrm>
            <a:off x="5306166" y="6567441"/>
            <a:ext cx="3455525" cy="2483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200">
                <a:latin typeface="+mn-lt"/>
                <a:ea typeface="+mn-ea"/>
                <a:cs typeface="+mn-cs"/>
                <a:sym typeface="Calibri"/>
              </a:defRPr>
            </a:lvl1pPr>
          </a:lstStyle>
          <a:p>
            <a:r>
              <a:t>*Text text text text text text text text text text text text</a:t>
            </a:r>
          </a:p>
        </p:txBody>
      </p:sp>
      <p:sp>
        <p:nvSpPr>
          <p:cNvPr id="126" name="TextBox 2"/>
          <p:cNvSpPr txBox="1"/>
          <p:nvPr/>
        </p:nvSpPr>
        <p:spPr>
          <a:xfrm>
            <a:off x="379091" y="3150523"/>
            <a:ext cx="3690858" cy="2745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600">
                <a:latin typeface="Tahoma"/>
                <a:ea typeface="Tahoma"/>
                <a:cs typeface="Tahoma"/>
                <a:sym typeface="Tahoma"/>
              </a:defRPr>
            </a:lvl1pPr>
          </a:lstStyle>
          <a:p>
            <a:r>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8" name="TextBox 3"/>
          <p:cNvSpPr txBox="1"/>
          <p:nvPr/>
        </p:nvSpPr>
        <p:spPr>
          <a:xfrm>
            <a:off x="951306" y="328922"/>
            <a:ext cx="6822414"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defRPr>
                <a:solidFill>
                  <a:srgbClr val="00576E"/>
                </a:solidFill>
                <a:latin typeface="Tahoma Bold"/>
                <a:ea typeface="Tahoma Bold"/>
                <a:cs typeface="Tahoma Bold"/>
                <a:sym typeface="Tahoma Bold"/>
              </a:defRPr>
            </a:lvl1pPr>
          </a:lstStyle>
          <a:p>
            <a:r>
              <a:rPr b="1"/>
              <a:t>Slide header</a:t>
            </a:r>
          </a:p>
        </p:txBody>
      </p:sp>
      <p:graphicFrame>
        <p:nvGraphicFramePr>
          <p:cNvPr id="129" name="Диаграмма 4"/>
          <p:cNvGraphicFramePr/>
          <p:nvPr/>
        </p:nvGraphicFramePr>
        <p:xfrm>
          <a:off x="450563" y="1262992"/>
          <a:ext cx="7973261" cy="468944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1" name="TextBox 3"/>
          <p:cNvSpPr txBox="1"/>
          <p:nvPr/>
        </p:nvSpPr>
        <p:spPr>
          <a:xfrm>
            <a:off x="923315" y="329014"/>
            <a:ext cx="6822414"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00576E"/>
                </a:solidFill>
                <a:latin typeface="Tahoma Bold"/>
                <a:ea typeface="Tahoma Bold"/>
                <a:cs typeface="Tahoma Bold"/>
                <a:sym typeface="Tahoma Bold"/>
              </a:defRPr>
            </a:lvl1pPr>
          </a:lstStyle>
          <a:p>
            <a:r>
              <a:rPr b="1" dirty="0"/>
              <a:t>Thank you for your attention!</a:t>
            </a:r>
          </a:p>
        </p:txBody>
      </p:sp>
      <p:sp>
        <p:nvSpPr>
          <p:cNvPr id="132" name="TextBox 9"/>
          <p:cNvSpPr txBox="1"/>
          <p:nvPr/>
        </p:nvSpPr>
        <p:spPr>
          <a:xfrm>
            <a:off x="923314" y="4233727"/>
            <a:ext cx="5963782" cy="1297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600">
                <a:solidFill>
                  <a:srgbClr val="006E7E"/>
                </a:solidFill>
                <a:latin typeface="Tahoma Bold"/>
                <a:ea typeface="Tahoma Bold"/>
                <a:cs typeface="Tahoma Bold"/>
                <a:sym typeface="Tahoma Bold"/>
              </a:defRPr>
            </a:pPr>
            <a:r>
              <a:t>Name Surname</a:t>
            </a:r>
          </a:p>
          <a:p>
            <a:pPr>
              <a:defRPr sz="1600">
                <a:latin typeface="Tahoma"/>
                <a:ea typeface="Tahoma"/>
                <a:cs typeface="Tahoma"/>
                <a:sym typeface="Tahoma"/>
              </a:defRPr>
            </a:pPr>
            <a:r>
              <a:t>Graduate School of Economics and Management</a:t>
            </a:r>
          </a:p>
          <a:p>
            <a:pPr>
              <a:defRPr sz="1600">
                <a:latin typeface="Tahoma"/>
                <a:ea typeface="Tahoma"/>
                <a:cs typeface="Tahoma"/>
                <a:sym typeface="Tahoma"/>
              </a:defRPr>
            </a:pPr>
            <a:r>
              <a:t>Ural Federal University</a:t>
            </a:r>
          </a:p>
          <a:p>
            <a:pPr>
              <a:defRPr sz="1600">
                <a:latin typeface="Tahoma"/>
                <a:ea typeface="Tahoma"/>
                <a:cs typeface="Tahoma"/>
                <a:sym typeface="Tahoma"/>
              </a:defRPr>
            </a:pPr>
            <a:r>
              <a:t>i.i.ivanov@urfu.ru</a:t>
            </a:r>
          </a:p>
          <a:p>
            <a:pPr>
              <a:defRPr sz="1600">
                <a:solidFill>
                  <a:srgbClr val="006E7E"/>
                </a:solidFill>
                <a:latin typeface="Tahoma Bold"/>
                <a:ea typeface="Tahoma Bold"/>
                <a:cs typeface="Tahoma Bold"/>
                <a:sym typeface="Tahoma Bold"/>
              </a:defRPr>
            </a:pPr>
            <a:r>
              <a:t>gsem.urfu.ru/en</a:t>
            </a:r>
          </a:p>
        </p:txBody>
      </p:sp>
    </p:spTree>
  </p:cSld>
  <p:clrMapOvr>
    <a:masterClrMapping/>
  </p:clrMapOvr>
  <p:transition spd="med"/>
</p:sld>
</file>

<file path=ppt/theme/theme1.xml><?xml version="1.0" encoding="utf-8"?>
<a:theme xmlns:a="http://schemas.openxmlformats.org/drawingml/2006/main" name="Тема Office">
  <a:themeElements>
    <a:clrScheme name="Тема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Тема Office">
      <a:majorFont>
        <a:latin typeface="Helvetica"/>
        <a:ea typeface="Helvetica"/>
        <a:cs typeface="Helvetica"/>
      </a:majorFont>
      <a:minorFont>
        <a:latin typeface="Calibri"/>
        <a:ea typeface="Calibri"/>
        <a:cs typeface="Calibri"/>
      </a:minorFont>
    </a:fontScheme>
    <a:fmtScheme name="Тема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Тема Office">
  <a:themeElements>
    <a:clrScheme name="Тема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Тема Office">
      <a:majorFont>
        <a:latin typeface="Helvetica"/>
        <a:ea typeface="Helvetica"/>
        <a:cs typeface="Helvetica"/>
      </a:majorFont>
      <a:minorFont>
        <a:latin typeface="Calibri"/>
        <a:ea typeface="Calibri"/>
        <a:cs typeface="Calibri"/>
      </a:minorFont>
    </a:fontScheme>
    <a:fmtScheme name="Тема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416</Words>
  <Application>Microsoft Office PowerPoint</Application>
  <PresentationFormat>Экран (4:3)</PresentationFormat>
  <Paragraphs>34</Paragraphs>
  <Slides>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9</vt:i4>
      </vt:variant>
    </vt:vector>
  </HeadingPairs>
  <TitlesOfParts>
    <vt:vector size="16" baseType="lpstr">
      <vt:lpstr>Arial</vt:lpstr>
      <vt:lpstr>Calibri</vt:lpstr>
      <vt:lpstr>Calibri Light</vt:lpstr>
      <vt:lpstr>Helvetica</vt:lpstr>
      <vt:lpstr>Tahoma</vt:lpstr>
      <vt:lpstr>Tahoma Bold</vt:lpstr>
      <vt:lpstr>Тема Office</vt:lpstr>
      <vt:lpstr>Main header Main header Main header Main header Main header</vt:lpstr>
      <vt:lpstr>Main header Main header Main header</vt:lpstr>
      <vt:lpstr>Main header Main header Main header</vt:lpstr>
      <vt:lpstr>Main header Main header Main header</vt:lpstr>
      <vt:lpstr>Main header Main header Main header</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header Main header Main header Main header Main header</dc:title>
  <cp:lastModifiedBy>Сергей Кульпин</cp:lastModifiedBy>
  <cp:revision>1</cp:revision>
  <dcterms:modified xsi:type="dcterms:W3CDTF">2020-11-30T08:20:31Z</dcterms:modified>
</cp:coreProperties>
</file>