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61" r:id="rId3"/>
    <p:sldId id="262" r:id="rId4"/>
    <p:sldId id="263" r:id="rId5"/>
    <p:sldId id="264" r:id="rId6"/>
    <p:sldId id="257" r:id="rId7"/>
    <p:sldId id="258" r:id="rId8"/>
    <p:sldId id="259" r:id="rId9"/>
    <p:sldId id="260" r:id="rId1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0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9" d="100"/>
          <a:sy n="79" d="100"/>
        </p:scale>
        <p:origin x="595"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7.6107099999999997E-2"/>
          <c:y val="4.60396E-2"/>
          <c:w val="0.91889299999999996"/>
          <c:h val="0.87660099999999996"/>
        </c:manualLayout>
      </c:layout>
      <c:barChart>
        <c:barDir val="col"/>
        <c:grouping val="clustered"/>
        <c:varyColors val="0"/>
        <c:ser>
          <c:idx val="0"/>
          <c:order val="0"/>
          <c:tx>
            <c:strRef>
              <c:f>Sheet1!$B$1</c:f>
              <c:strCache>
                <c:ptCount val="1"/>
                <c:pt idx="0">
                  <c:v>Ряд 1</c:v>
                </c:pt>
              </c:strCache>
            </c:strRef>
          </c:tx>
          <c:spPr>
            <a:solidFill>
              <a:srgbClr val="006E7E"/>
            </a:solidFill>
            <a:ln w="12700" cap="flat">
              <a:noFill/>
              <a:miter lim="400000"/>
            </a:ln>
            <a:effectLst/>
          </c:spPr>
          <c:invertIfNegative val="0"/>
          <c:dLbls>
            <c:numFmt formatCode="0%" sourceLinked="0"/>
            <c:spPr>
              <a:noFill/>
              <a:ln>
                <a:noFill/>
              </a:ln>
              <a:effectLst/>
            </c:spPr>
            <c:txPr>
              <a:bodyPr/>
              <a:lstStyle/>
              <a:p>
                <a:pPr>
                  <a:defRPr sz="1400" b="0" i="0" u="none" strike="noStrike">
                    <a:solidFill>
                      <a:srgbClr val="404040"/>
                    </a:solidFill>
                    <a:latin typeface="Tahoma"/>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Used goods</c:v>
                </c:pt>
                <c:pt idx="1">
                  <c:v>Services</c:v>
                </c:pt>
                <c:pt idx="2">
                  <c:v>New goods</c:v>
                </c:pt>
                <c:pt idx="3">
                  <c:v>Handmade goods</c:v>
                </c:pt>
                <c:pt idx="4">
                  <c:v>Animals and plants</c:v>
                </c:pt>
                <c:pt idx="5">
                  <c:v>Rental Property</c:v>
                </c:pt>
                <c:pt idx="6">
                  <c:v>Digital content</c:v>
                </c:pt>
                <c:pt idx="7">
                  <c:v>Antiques</c:v>
                </c:pt>
                <c:pt idx="8">
                  <c:v>Food</c:v>
                </c:pt>
                <c:pt idx="9">
                  <c:v>Tickets</c:v>
                </c:pt>
                <c:pt idx="10">
                  <c:v>Rent a Car</c:v>
                </c:pt>
                <c:pt idx="11">
                  <c:v>Other</c:v>
                </c:pt>
              </c:strCache>
            </c:strRef>
          </c:cat>
          <c:val>
            <c:numRef>
              <c:f>Sheet1!$B$2:$B$13</c:f>
              <c:numCache>
                <c:formatCode>General</c:formatCode>
                <c:ptCount val="12"/>
                <c:pt idx="0">
                  <c:v>0.53</c:v>
                </c:pt>
                <c:pt idx="1">
                  <c:v>0.24</c:v>
                </c:pt>
                <c:pt idx="2">
                  <c:v>0.15</c:v>
                </c:pt>
                <c:pt idx="3">
                  <c:v>0.12</c:v>
                </c:pt>
                <c:pt idx="4">
                  <c:v>0.09</c:v>
                </c:pt>
                <c:pt idx="5">
                  <c:v>0.08</c:v>
                </c:pt>
                <c:pt idx="6">
                  <c:v>7.0000000000000007E-2</c:v>
                </c:pt>
                <c:pt idx="7">
                  <c:v>0.06</c:v>
                </c:pt>
                <c:pt idx="8">
                  <c:v>0.05</c:v>
                </c:pt>
                <c:pt idx="9">
                  <c:v>0.04</c:v>
                </c:pt>
                <c:pt idx="10">
                  <c:v>0.02</c:v>
                </c:pt>
                <c:pt idx="11">
                  <c:v>0.02</c:v>
                </c:pt>
              </c:numCache>
            </c:numRef>
          </c:val>
          <c:extLst>
            <c:ext xmlns:c16="http://schemas.microsoft.com/office/drawing/2014/chart" uri="{C3380CC4-5D6E-409C-BE32-E72D297353CC}">
              <c16:uniqueId val="{00000000-AACB-4BB1-BC0B-895BD014FE32}"/>
            </c:ext>
          </c:extLst>
        </c:ser>
        <c:dLbls>
          <c:showLegendKey val="0"/>
          <c:showVal val="0"/>
          <c:showCatName val="0"/>
          <c:showSerName val="0"/>
          <c:showPercent val="0"/>
          <c:showBubbleSize val="0"/>
        </c:dLbls>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400" b="0" i="0" u="none" strike="noStrike">
                <a:solidFill>
                  <a:srgbClr val="595959"/>
                </a:solidFill>
                <a:latin typeface="Tahoma"/>
              </a:defRPr>
            </a:pPr>
            <a:endParaRPr lang="ru-RU"/>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400" b="0" i="0" u="none" strike="noStrike">
                <a:solidFill>
                  <a:srgbClr val="595959"/>
                </a:solidFill>
                <a:latin typeface="Tahoma"/>
              </a:defRPr>
            </a:pPr>
            <a:endParaRPr lang="ru-RU"/>
          </a:p>
        </c:txPr>
        <c:crossAx val="2094734552"/>
        <c:crosses val="autoZero"/>
        <c:crossBetween val="between"/>
        <c:majorUnit val="0.15"/>
        <c:minorUnit val="7.4999999999999997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11" name="Текст заголовка"/>
          <p:cNvSpPr txBox="1">
            <a:spLocks noGrp="1"/>
          </p:cNvSpPr>
          <p:nvPr>
            <p:ph type="title"/>
          </p:nvPr>
        </p:nvSpPr>
        <p:spPr>
          <a:xfrm>
            <a:off x="685800" y="1122362"/>
            <a:ext cx="7772400" cy="2387601"/>
          </a:xfrm>
          <a:prstGeom prst="rect">
            <a:avLst/>
          </a:prstGeom>
        </p:spPr>
        <p:txBody>
          <a:bodyPr anchor="b"/>
          <a:lstStyle>
            <a:lvl1pPr algn="ctr">
              <a:defRPr sz="6000"/>
            </a:lvl1pPr>
          </a:lstStyle>
          <a:p>
            <a:r>
              <a:t>Текст заголовка</a:t>
            </a:r>
          </a:p>
        </p:txBody>
      </p:sp>
      <p:sp>
        <p:nvSpPr>
          <p:cNvPr id="12" name="Уровень текста 1…"/>
          <p:cNvSpPr txBox="1">
            <a:spLocks noGrp="1"/>
          </p:cNvSpPr>
          <p:nvPr>
            <p:ph type="body" sz="quarter" idx="1"/>
          </p:nvPr>
        </p:nvSpPr>
        <p:spPr>
          <a:xfrm>
            <a:off x="1143000" y="3602037"/>
            <a:ext cx="6858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20" name="Текст заголовка"/>
          <p:cNvSpPr txBox="1">
            <a:spLocks noGrp="1"/>
          </p:cNvSpPr>
          <p:nvPr>
            <p:ph type="title"/>
          </p:nvPr>
        </p:nvSpPr>
        <p:spPr>
          <a:prstGeom prst="rect">
            <a:avLst/>
          </a:prstGeom>
        </p:spPr>
        <p:txBody>
          <a:bodyPr/>
          <a:lstStyle/>
          <a:p>
            <a:r>
              <a:t>Текст заголовка</a:t>
            </a:r>
          </a:p>
        </p:txBody>
      </p:sp>
      <p:sp>
        <p:nvSpPr>
          <p:cNvPr id="21"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623887" y="1709740"/>
            <a:ext cx="7886701" cy="2852739"/>
          </a:xfrm>
          <a:prstGeom prst="rect">
            <a:avLst/>
          </a:prstGeom>
        </p:spPr>
        <p:txBody>
          <a:bodyPr anchor="b"/>
          <a:lstStyle>
            <a:lvl1pPr>
              <a:defRPr sz="6000"/>
            </a:lvl1pPr>
          </a:lstStyle>
          <a:p>
            <a:r>
              <a:t>Текст заголовка</a:t>
            </a:r>
          </a:p>
        </p:txBody>
      </p:sp>
      <p:sp>
        <p:nvSpPr>
          <p:cNvPr id="30" name="Уровень текста 1…"/>
          <p:cNvSpPr txBox="1">
            <a:spLocks noGrp="1"/>
          </p:cNvSpPr>
          <p:nvPr>
            <p:ph type="body" sz="quarter" idx="1"/>
          </p:nvPr>
        </p:nvSpPr>
        <p:spPr>
          <a:xfrm>
            <a:off x="623887" y="4589464"/>
            <a:ext cx="7886701" cy="1500190"/>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38" name="Текст заголовка"/>
          <p:cNvSpPr txBox="1">
            <a:spLocks noGrp="1"/>
          </p:cNvSpPr>
          <p:nvPr>
            <p:ph type="title"/>
          </p:nvPr>
        </p:nvSpPr>
        <p:spPr>
          <a:prstGeom prst="rect">
            <a:avLst/>
          </a:prstGeom>
        </p:spPr>
        <p:txBody>
          <a:bodyPr/>
          <a:lstStyle/>
          <a:p>
            <a:r>
              <a:t>Текст заголовка</a:t>
            </a:r>
          </a:p>
        </p:txBody>
      </p:sp>
      <p:sp>
        <p:nvSpPr>
          <p:cNvPr id="39" name="Уровень текста 1…"/>
          <p:cNvSpPr txBox="1">
            <a:spLocks noGrp="1"/>
          </p:cNvSpPr>
          <p:nvPr>
            <p:ph type="body" sz="half" idx="1"/>
          </p:nvPr>
        </p:nvSpPr>
        <p:spPr>
          <a:xfrm>
            <a:off x="628650" y="1825625"/>
            <a:ext cx="3886200" cy="4351338"/>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xfrm>
            <a:off x="629841" y="365128"/>
            <a:ext cx="7886701" cy="1325563"/>
          </a:xfrm>
          <a:prstGeom prst="rect">
            <a:avLst/>
          </a:prstGeom>
        </p:spPr>
        <p:txBody>
          <a:bodyPr/>
          <a:lstStyle/>
          <a:p>
            <a:r>
              <a:t>Текст заголовка</a:t>
            </a:r>
          </a:p>
        </p:txBody>
      </p:sp>
      <p:sp>
        <p:nvSpPr>
          <p:cNvPr id="48" name="Уровень текста 1…"/>
          <p:cNvSpPr txBox="1">
            <a:spLocks noGrp="1"/>
          </p:cNvSpPr>
          <p:nvPr>
            <p:ph type="body" sz="quarter" idx="1"/>
          </p:nvPr>
        </p:nvSpPr>
        <p:spPr>
          <a:xfrm>
            <a:off x="629841" y="1681163"/>
            <a:ext cx="3868342"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9" name="Text Placeholder 4"/>
          <p:cNvSpPr>
            <a:spLocks noGrp="1"/>
          </p:cNvSpPr>
          <p:nvPr>
            <p:ph type="body" sz="quarter" idx="21"/>
          </p:nvPr>
        </p:nvSpPr>
        <p:spPr>
          <a:xfrm>
            <a:off x="4629151" y="1681163"/>
            <a:ext cx="3887393" cy="823914"/>
          </a:xfrm>
          <a:prstGeom prst="rect">
            <a:avLst/>
          </a:prstGeom>
        </p:spPr>
        <p:txBody>
          <a:bodyPr anchor="b"/>
          <a:lstStyle/>
          <a:p>
            <a:endParaRPr/>
          </a:p>
        </p:txBody>
      </p:sp>
      <p:sp>
        <p:nvSpPr>
          <p:cNvPr id="5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57" name="Текст заголовка"/>
          <p:cNvSpPr txBox="1">
            <a:spLocks noGrp="1"/>
          </p:cNvSpPr>
          <p:nvPr>
            <p:ph type="title"/>
          </p:nvPr>
        </p:nvSpPr>
        <p:spPr>
          <a:prstGeom prst="rect">
            <a:avLst/>
          </a:prstGeom>
        </p:spPr>
        <p:txBody>
          <a:bodyPr/>
          <a:lstStyle/>
          <a:p>
            <a:r>
              <a:t>Текст заголовка</a:t>
            </a: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6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72" name="Текст заголовка"/>
          <p:cNvSpPr txBox="1">
            <a:spLocks noGrp="1"/>
          </p:cNvSpPr>
          <p:nvPr>
            <p:ph type="title"/>
          </p:nvPr>
        </p:nvSpPr>
        <p:spPr>
          <a:xfrm>
            <a:off x="629841" y="457200"/>
            <a:ext cx="2949178" cy="1600200"/>
          </a:xfrm>
          <a:prstGeom prst="rect">
            <a:avLst/>
          </a:prstGeom>
        </p:spPr>
        <p:txBody>
          <a:bodyPr anchor="b"/>
          <a:lstStyle>
            <a:lvl1pPr>
              <a:defRPr sz="3200"/>
            </a:lvl1pPr>
          </a:lstStyle>
          <a:p>
            <a:r>
              <a:t>Текст заголовка</a:t>
            </a:r>
          </a:p>
        </p:txBody>
      </p:sp>
      <p:sp>
        <p:nvSpPr>
          <p:cNvPr id="73" name="Уровень текста 1…"/>
          <p:cNvSpPr txBox="1">
            <a:spLocks noGrp="1"/>
          </p:cNvSpPr>
          <p:nvPr>
            <p:ph type="body" sz="half" idx="1"/>
          </p:nvPr>
        </p:nvSpPr>
        <p:spPr>
          <a:xfrm>
            <a:off x="3887391" y="987428"/>
            <a:ext cx="4629152" cy="4873627"/>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4" name="Text Placeholder 3"/>
          <p:cNvSpPr>
            <a:spLocks noGrp="1"/>
          </p:cNvSpPr>
          <p:nvPr>
            <p:ph type="body" sz="quarter" idx="21"/>
          </p:nvPr>
        </p:nvSpPr>
        <p:spPr>
          <a:xfrm>
            <a:off x="629839" y="2057400"/>
            <a:ext cx="2949182" cy="3811588"/>
          </a:xfrm>
          <a:prstGeom prst="rect">
            <a:avLst/>
          </a:prstGeom>
        </p:spPr>
        <p:txBody>
          <a:bodyPr/>
          <a:lstStyle/>
          <a:p>
            <a:endParaRPr/>
          </a:p>
        </p:txBody>
      </p:sp>
      <p:sp>
        <p:nvSpPr>
          <p:cNvPr id="7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82" name="Текст заголовка"/>
          <p:cNvSpPr txBox="1">
            <a:spLocks noGrp="1"/>
          </p:cNvSpPr>
          <p:nvPr>
            <p:ph type="title"/>
          </p:nvPr>
        </p:nvSpPr>
        <p:spPr>
          <a:xfrm>
            <a:off x="629841" y="457200"/>
            <a:ext cx="2949178" cy="1600200"/>
          </a:xfrm>
          <a:prstGeom prst="rect">
            <a:avLst/>
          </a:prstGeom>
        </p:spPr>
        <p:txBody>
          <a:bodyPr anchor="b"/>
          <a:lstStyle>
            <a:lvl1pPr>
              <a:defRPr sz="3200"/>
            </a:lvl1pPr>
          </a:lstStyle>
          <a:p>
            <a:r>
              <a:t>Текст заголовка</a:t>
            </a:r>
          </a:p>
        </p:txBody>
      </p:sp>
      <p:sp>
        <p:nvSpPr>
          <p:cNvPr id="83" name="Picture Placeholder 2"/>
          <p:cNvSpPr>
            <a:spLocks noGrp="1"/>
          </p:cNvSpPr>
          <p:nvPr>
            <p:ph type="pic" sz="half" idx="21"/>
          </p:nvPr>
        </p:nvSpPr>
        <p:spPr>
          <a:xfrm>
            <a:off x="3887391" y="987428"/>
            <a:ext cx="4629152" cy="4873627"/>
          </a:xfrm>
          <a:prstGeom prst="rect">
            <a:avLst/>
          </a:prstGeom>
        </p:spPr>
        <p:txBody>
          <a:bodyPr lIns="91439" tIns="45719" rIns="91439" bIns="45719">
            <a:noAutofit/>
          </a:bodyPr>
          <a:lstStyle/>
          <a:p>
            <a:endParaRPr/>
          </a:p>
        </p:txBody>
      </p:sp>
      <p:sp>
        <p:nvSpPr>
          <p:cNvPr id="84" name="Уровень текста 1…"/>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628650" y="365128"/>
            <a:ext cx="78867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Текст заголовка</a:t>
            </a:r>
          </a:p>
        </p:txBody>
      </p:sp>
      <p:sp>
        <p:nvSpPr>
          <p:cNvPr id="3" name="Уровень текста 1…"/>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8256728" y="6414764"/>
            <a:ext cx="258623" cy="248304"/>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Заголовок 1"/>
          <p:cNvSpPr txBox="1">
            <a:spLocks noGrp="1"/>
          </p:cNvSpPr>
          <p:nvPr>
            <p:ph type="ctrTitle"/>
          </p:nvPr>
        </p:nvSpPr>
        <p:spPr>
          <a:xfrm>
            <a:off x="308501" y="4500979"/>
            <a:ext cx="5319946" cy="1127466"/>
          </a:xfrm>
          <a:prstGeom prst="rect">
            <a:avLst/>
          </a:prstGeom>
        </p:spPr>
        <p:txBody>
          <a:bodyPr/>
          <a:lstStyle>
            <a:lvl1pPr algn="l">
              <a:defRPr sz="2400">
                <a:solidFill>
                  <a:srgbClr val="FFFFFF"/>
                </a:solidFill>
                <a:latin typeface="Tahoma Bold"/>
                <a:ea typeface="Tahoma Bold"/>
                <a:cs typeface="Tahoma Bold"/>
                <a:sym typeface="Tahoma Bold"/>
              </a:defRPr>
            </a:lvl1pPr>
          </a:lstStyle>
          <a:p>
            <a:r>
              <a:rPr b="1" dirty="0" err="1"/>
              <a:t>Главный</a:t>
            </a:r>
            <a:r>
              <a:rPr b="1" dirty="0"/>
              <a:t> </a:t>
            </a:r>
            <a:r>
              <a:rPr b="1" dirty="0" err="1"/>
              <a:t>заголовок</a:t>
            </a:r>
            <a:endParaRPr b="1" dirty="0"/>
          </a:p>
        </p:txBody>
      </p:sp>
      <p:sp>
        <p:nvSpPr>
          <p:cNvPr id="95" name="Подзаголовок 2"/>
          <p:cNvSpPr txBox="1">
            <a:spLocks noGrp="1"/>
          </p:cNvSpPr>
          <p:nvPr>
            <p:ph type="subTitle" sz="quarter" idx="1"/>
          </p:nvPr>
        </p:nvSpPr>
        <p:spPr>
          <a:xfrm>
            <a:off x="308500" y="5628442"/>
            <a:ext cx="3411246" cy="408465"/>
          </a:xfrm>
          <a:prstGeom prst="rect">
            <a:avLst/>
          </a:prstGeom>
        </p:spPr>
        <p:txBody>
          <a:bodyPr/>
          <a:lstStyle>
            <a:lvl1pPr algn="l">
              <a:lnSpc>
                <a:spcPct val="100000"/>
              </a:lnSpc>
              <a:spcBef>
                <a:spcPts val="0"/>
              </a:spcBef>
              <a:defRPr sz="1200">
                <a:solidFill>
                  <a:srgbClr val="FFFFFF"/>
                </a:solidFill>
                <a:latin typeface="Tahoma"/>
                <a:ea typeface="Tahoma"/>
                <a:cs typeface="Tahoma"/>
                <a:sym typeface="Tahoma"/>
              </a:defRPr>
            </a:lvl1pPr>
          </a:lstStyle>
          <a:p>
            <a:r>
              <a:t>Подзаголовок</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Заголовок 1"/>
          <p:cNvSpPr txBox="1">
            <a:spLocks noGrp="1"/>
          </p:cNvSpPr>
          <p:nvPr>
            <p:ph type="ctrTitle"/>
          </p:nvPr>
        </p:nvSpPr>
        <p:spPr>
          <a:xfrm>
            <a:off x="4734586" y="5145931"/>
            <a:ext cx="3981397" cy="754887"/>
          </a:xfrm>
          <a:prstGeom prst="rect">
            <a:avLst/>
          </a:prstGeom>
        </p:spPr>
        <p:txBody>
          <a:bodyPr/>
          <a:lstStyle>
            <a:lvl1pPr algn="l">
              <a:defRPr sz="2400">
                <a:solidFill>
                  <a:srgbClr val="FFFFFF"/>
                </a:solidFill>
                <a:latin typeface="Tahoma Bold"/>
                <a:ea typeface="Tahoma Bold"/>
                <a:cs typeface="Tahoma Bold"/>
                <a:sym typeface="Tahoma Bold"/>
              </a:defRPr>
            </a:lvl1pPr>
          </a:lstStyle>
          <a:p>
            <a:r>
              <a:rPr b="1" dirty="0" err="1"/>
              <a:t>Главный</a:t>
            </a:r>
            <a:r>
              <a:rPr b="1" dirty="0"/>
              <a:t> </a:t>
            </a:r>
            <a:r>
              <a:rPr b="1" dirty="0" err="1"/>
              <a:t>заголовок</a:t>
            </a:r>
            <a:endParaRPr b="1" dirty="0"/>
          </a:p>
        </p:txBody>
      </p:sp>
      <p:sp>
        <p:nvSpPr>
          <p:cNvPr id="95" name="Подзаголовок 2"/>
          <p:cNvSpPr txBox="1">
            <a:spLocks noGrp="1"/>
          </p:cNvSpPr>
          <p:nvPr>
            <p:ph type="subTitle" sz="quarter" idx="1"/>
          </p:nvPr>
        </p:nvSpPr>
        <p:spPr>
          <a:xfrm>
            <a:off x="4734585" y="5900816"/>
            <a:ext cx="3411246" cy="408465"/>
          </a:xfrm>
          <a:prstGeom prst="rect">
            <a:avLst/>
          </a:prstGeom>
        </p:spPr>
        <p:txBody>
          <a:bodyPr/>
          <a:lstStyle>
            <a:lvl1pPr algn="l">
              <a:lnSpc>
                <a:spcPct val="100000"/>
              </a:lnSpc>
              <a:spcBef>
                <a:spcPts val="0"/>
              </a:spcBef>
              <a:defRPr sz="1200">
                <a:solidFill>
                  <a:srgbClr val="FFFFFF"/>
                </a:solidFill>
                <a:latin typeface="Tahoma"/>
                <a:ea typeface="Tahoma"/>
                <a:cs typeface="Tahoma"/>
                <a:sym typeface="Tahoma"/>
              </a:defRPr>
            </a:lvl1pPr>
          </a:lstStyle>
          <a:p>
            <a:r>
              <a:t>Подзаголовок</a:t>
            </a:r>
          </a:p>
        </p:txBody>
      </p:sp>
    </p:spTree>
    <p:extLst>
      <p:ext uri="{BB962C8B-B14F-4D97-AF65-F5344CB8AC3E}">
        <p14:creationId xmlns:p14="http://schemas.microsoft.com/office/powerpoint/2010/main" val="29262752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Заголовок 1"/>
          <p:cNvSpPr txBox="1">
            <a:spLocks noGrp="1"/>
          </p:cNvSpPr>
          <p:nvPr>
            <p:ph type="ctrTitle"/>
          </p:nvPr>
        </p:nvSpPr>
        <p:spPr>
          <a:xfrm>
            <a:off x="590603" y="4883285"/>
            <a:ext cx="3981397" cy="754887"/>
          </a:xfrm>
          <a:prstGeom prst="rect">
            <a:avLst/>
          </a:prstGeom>
        </p:spPr>
        <p:txBody>
          <a:bodyPr/>
          <a:lstStyle>
            <a:lvl1pPr algn="l">
              <a:defRPr sz="2400">
                <a:solidFill>
                  <a:srgbClr val="FFFFFF"/>
                </a:solidFill>
                <a:latin typeface="Tahoma Bold"/>
                <a:ea typeface="Tahoma Bold"/>
                <a:cs typeface="Tahoma Bold"/>
                <a:sym typeface="Tahoma Bold"/>
              </a:defRPr>
            </a:lvl1pPr>
          </a:lstStyle>
          <a:p>
            <a:r>
              <a:rPr b="1" dirty="0" err="1"/>
              <a:t>Главный</a:t>
            </a:r>
            <a:r>
              <a:rPr b="1" dirty="0"/>
              <a:t> </a:t>
            </a:r>
            <a:r>
              <a:rPr b="1" dirty="0" err="1"/>
              <a:t>заголовок</a:t>
            </a:r>
            <a:endParaRPr b="1" dirty="0"/>
          </a:p>
        </p:txBody>
      </p:sp>
      <p:sp>
        <p:nvSpPr>
          <p:cNvPr id="95" name="Подзаголовок 2"/>
          <p:cNvSpPr txBox="1">
            <a:spLocks noGrp="1"/>
          </p:cNvSpPr>
          <p:nvPr>
            <p:ph type="subTitle" sz="quarter" idx="1"/>
          </p:nvPr>
        </p:nvSpPr>
        <p:spPr>
          <a:xfrm>
            <a:off x="590602" y="5638170"/>
            <a:ext cx="3411246" cy="408465"/>
          </a:xfrm>
          <a:prstGeom prst="rect">
            <a:avLst/>
          </a:prstGeom>
        </p:spPr>
        <p:txBody>
          <a:bodyPr/>
          <a:lstStyle>
            <a:lvl1pPr algn="l">
              <a:lnSpc>
                <a:spcPct val="100000"/>
              </a:lnSpc>
              <a:spcBef>
                <a:spcPts val="0"/>
              </a:spcBef>
              <a:defRPr sz="1200">
                <a:solidFill>
                  <a:srgbClr val="FFFFFF"/>
                </a:solidFill>
                <a:latin typeface="Tahoma"/>
                <a:ea typeface="Tahoma"/>
                <a:cs typeface="Tahoma"/>
                <a:sym typeface="Tahoma"/>
              </a:defRPr>
            </a:lvl1pPr>
          </a:lstStyle>
          <a:p>
            <a:r>
              <a:t>Подзаголовок</a:t>
            </a:r>
          </a:p>
        </p:txBody>
      </p:sp>
    </p:spTree>
    <p:extLst>
      <p:ext uri="{BB962C8B-B14F-4D97-AF65-F5344CB8AC3E}">
        <p14:creationId xmlns:p14="http://schemas.microsoft.com/office/powerpoint/2010/main" val="69744622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Заголовок 1"/>
          <p:cNvSpPr txBox="1">
            <a:spLocks noGrp="1"/>
          </p:cNvSpPr>
          <p:nvPr>
            <p:ph type="ctrTitle"/>
          </p:nvPr>
        </p:nvSpPr>
        <p:spPr>
          <a:xfrm>
            <a:off x="590603" y="4883285"/>
            <a:ext cx="3981397" cy="754887"/>
          </a:xfrm>
          <a:prstGeom prst="rect">
            <a:avLst/>
          </a:prstGeom>
        </p:spPr>
        <p:txBody>
          <a:bodyPr/>
          <a:lstStyle>
            <a:lvl1pPr algn="l">
              <a:defRPr sz="2400">
                <a:solidFill>
                  <a:srgbClr val="FFFFFF"/>
                </a:solidFill>
                <a:latin typeface="Tahoma Bold"/>
                <a:ea typeface="Tahoma Bold"/>
                <a:cs typeface="Tahoma Bold"/>
                <a:sym typeface="Tahoma Bold"/>
              </a:defRPr>
            </a:lvl1pPr>
          </a:lstStyle>
          <a:p>
            <a:r>
              <a:rPr b="1" dirty="0" err="1"/>
              <a:t>Главный</a:t>
            </a:r>
            <a:r>
              <a:rPr b="1" dirty="0"/>
              <a:t> </a:t>
            </a:r>
            <a:r>
              <a:rPr b="1" dirty="0" err="1"/>
              <a:t>заголовок</a:t>
            </a:r>
            <a:endParaRPr b="1" dirty="0"/>
          </a:p>
        </p:txBody>
      </p:sp>
      <p:sp>
        <p:nvSpPr>
          <p:cNvPr id="95" name="Подзаголовок 2"/>
          <p:cNvSpPr txBox="1">
            <a:spLocks noGrp="1"/>
          </p:cNvSpPr>
          <p:nvPr>
            <p:ph type="subTitle" sz="quarter" idx="1"/>
          </p:nvPr>
        </p:nvSpPr>
        <p:spPr>
          <a:xfrm>
            <a:off x="590602" y="5638170"/>
            <a:ext cx="3411246" cy="408465"/>
          </a:xfrm>
          <a:prstGeom prst="rect">
            <a:avLst/>
          </a:prstGeom>
        </p:spPr>
        <p:txBody>
          <a:bodyPr/>
          <a:lstStyle>
            <a:lvl1pPr algn="l">
              <a:lnSpc>
                <a:spcPct val="100000"/>
              </a:lnSpc>
              <a:spcBef>
                <a:spcPts val="0"/>
              </a:spcBef>
              <a:defRPr sz="1200">
                <a:solidFill>
                  <a:srgbClr val="FFFFFF"/>
                </a:solidFill>
                <a:latin typeface="Tahoma"/>
                <a:ea typeface="Tahoma"/>
                <a:cs typeface="Tahoma"/>
                <a:sym typeface="Tahoma"/>
              </a:defRPr>
            </a:lvl1pPr>
          </a:lstStyle>
          <a:p>
            <a:r>
              <a:t>Подзаголовок</a:t>
            </a:r>
          </a:p>
        </p:txBody>
      </p:sp>
    </p:spTree>
    <p:extLst>
      <p:ext uri="{BB962C8B-B14F-4D97-AF65-F5344CB8AC3E}">
        <p14:creationId xmlns:p14="http://schemas.microsoft.com/office/powerpoint/2010/main" val="27195696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Заголовок 1"/>
          <p:cNvSpPr txBox="1">
            <a:spLocks noGrp="1"/>
          </p:cNvSpPr>
          <p:nvPr>
            <p:ph type="ctrTitle"/>
          </p:nvPr>
        </p:nvSpPr>
        <p:spPr>
          <a:xfrm>
            <a:off x="590603" y="4883285"/>
            <a:ext cx="3981397" cy="754887"/>
          </a:xfrm>
          <a:prstGeom prst="rect">
            <a:avLst/>
          </a:prstGeom>
        </p:spPr>
        <p:txBody>
          <a:bodyPr/>
          <a:lstStyle>
            <a:lvl1pPr algn="l">
              <a:defRPr sz="2400">
                <a:solidFill>
                  <a:srgbClr val="FFFFFF"/>
                </a:solidFill>
                <a:latin typeface="Tahoma Bold"/>
                <a:ea typeface="Tahoma Bold"/>
                <a:cs typeface="Tahoma Bold"/>
                <a:sym typeface="Tahoma Bold"/>
              </a:defRPr>
            </a:lvl1pPr>
          </a:lstStyle>
          <a:p>
            <a:r>
              <a:rPr b="1" dirty="0" err="1"/>
              <a:t>Главный</a:t>
            </a:r>
            <a:r>
              <a:rPr b="1" dirty="0"/>
              <a:t> </a:t>
            </a:r>
            <a:r>
              <a:rPr b="1" dirty="0" err="1"/>
              <a:t>заголовок</a:t>
            </a:r>
            <a:endParaRPr b="1" dirty="0"/>
          </a:p>
        </p:txBody>
      </p:sp>
      <p:sp>
        <p:nvSpPr>
          <p:cNvPr id="95" name="Подзаголовок 2"/>
          <p:cNvSpPr txBox="1">
            <a:spLocks noGrp="1"/>
          </p:cNvSpPr>
          <p:nvPr>
            <p:ph type="subTitle" sz="quarter" idx="1"/>
          </p:nvPr>
        </p:nvSpPr>
        <p:spPr>
          <a:xfrm>
            <a:off x="590602" y="5638170"/>
            <a:ext cx="3411246" cy="408465"/>
          </a:xfrm>
          <a:prstGeom prst="rect">
            <a:avLst/>
          </a:prstGeom>
        </p:spPr>
        <p:txBody>
          <a:bodyPr/>
          <a:lstStyle>
            <a:lvl1pPr algn="l">
              <a:lnSpc>
                <a:spcPct val="100000"/>
              </a:lnSpc>
              <a:spcBef>
                <a:spcPts val="0"/>
              </a:spcBef>
              <a:defRPr sz="1200">
                <a:solidFill>
                  <a:srgbClr val="FFFFFF"/>
                </a:solidFill>
                <a:latin typeface="Tahoma"/>
                <a:ea typeface="Tahoma"/>
                <a:cs typeface="Tahoma"/>
                <a:sym typeface="Tahoma"/>
              </a:defRPr>
            </a:lvl1pPr>
          </a:lstStyle>
          <a:p>
            <a:r>
              <a:t>Подзаголовок</a:t>
            </a:r>
          </a:p>
        </p:txBody>
      </p:sp>
    </p:spTree>
    <p:extLst>
      <p:ext uri="{BB962C8B-B14F-4D97-AF65-F5344CB8AC3E}">
        <p14:creationId xmlns:p14="http://schemas.microsoft.com/office/powerpoint/2010/main" val="3705504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8" name="TextBox 3"/>
          <p:cNvSpPr txBox="1"/>
          <p:nvPr/>
        </p:nvSpPr>
        <p:spPr>
          <a:xfrm>
            <a:off x="923315" y="329014"/>
            <a:ext cx="682241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576E"/>
                </a:solidFill>
                <a:latin typeface="Tahoma Bold"/>
                <a:ea typeface="Tahoma Bold"/>
                <a:cs typeface="Tahoma Bold"/>
                <a:sym typeface="Tahoma Bold"/>
              </a:defRPr>
            </a:lvl1pPr>
          </a:lstStyle>
          <a:p>
            <a:r>
              <a:rPr b="1" dirty="0" err="1"/>
              <a:t>Пример</a:t>
            </a:r>
            <a:r>
              <a:rPr b="1" dirty="0"/>
              <a:t> </a:t>
            </a:r>
            <a:r>
              <a:rPr b="1" dirty="0" err="1"/>
              <a:t>компоновки</a:t>
            </a:r>
            <a:r>
              <a:rPr b="1" dirty="0"/>
              <a:t> </a:t>
            </a:r>
            <a:r>
              <a:rPr b="1" dirty="0" err="1"/>
              <a:t>слайда</a:t>
            </a:r>
            <a:endParaRPr b="1" dirty="0"/>
          </a:p>
        </p:txBody>
      </p:sp>
      <p:grpSp>
        <p:nvGrpSpPr>
          <p:cNvPr id="101" name="Прямоугольник 1"/>
          <p:cNvGrpSpPr/>
          <p:nvPr/>
        </p:nvGrpSpPr>
        <p:grpSpPr>
          <a:xfrm>
            <a:off x="333372" y="1295400"/>
            <a:ext cx="1548696" cy="800100"/>
            <a:chOff x="-1" y="0"/>
            <a:chExt cx="1548695" cy="800100"/>
          </a:xfrm>
        </p:grpSpPr>
        <p:sp>
          <p:nvSpPr>
            <p:cNvPr id="99" name="Прямоугольник"/>
            <p:cNvSpPr/>
            <p:nvPr/>
          </p:nvSpPr>
          <p:spPr>
            <a:xfrm>
              <a:off x="-2" y="0"/>
              <a:ext cx="1548696" cy="800100"/>
            </a:xfrm>
            <a:prstGeom prst="rect">
              <a:avLst/>
            </a:prstGeom>
            <a:solidFill>
              <a:srgbClr val="006E7E"/>
            </a:solidFill>
            <a:ln w="12700" cap="flat">
              <a:noFill/>
              <a:miter lim="400000"/>
            </a:ln>
            <a:effectLst/>
          </p:spPr>
          <p:txBody>
            <a:bodyPr wrap="square" lIns="45718" tIns="45718" rIns="45718" bIns="45718" numCol="1" anchor="ctr">
              <a:noAutofit/>
            </a:bodyPr>
            <a:lstStyle/>
            <a:p>
              <a:pPr algn="ctr">
                <a:defRPr sz="1400">
                  <a:solidFill>
                    <a:srgbClr val="FFFFFF"/>
                  </a:solidFill>
                  <a:latin typeface="Tahoma Bold"/>
                  <a:ea typeface="Tahoma Bold"/>
                  <a:cs typeface="Tahoma Bold"/>
                  <a:sym typeface="Tahoma Bold"/>
                </a:defRPr>
              </a:pPr>
              <a:endParaRPr/>
            </a:p>
          </p:txBody>
        </p:sp>
        <p:sp>
          <p:nvSpPr>
            <p:cNvPr id="100" name="TEXT TEXT"/>
            <p:cNvSpPr txBox="1"/>
            <p:nvPr/>
          </p:nvSpPr>
          <p:spPr>
            <a:xfrm>
              <a:off x="45719" y="246378"/>
              <a:ext cx="1457255"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400">
                  <a:solidFill>
                    <a:srgbClr val="FFFFFF"/>
                  </a:solidFill>
                  <a:latin typeface="Tahoma Bold"/>
                  <a:ea typeface="Tahoma Bold"/>
                  <a:cs typeface="Tahoma Bold"/>
                  <a:sym typeface="Tahoma Bold"/>
                </a:defRPr>
              </a:lvl1pPr>
            </a:lstStyle>
            <a:p>
              <a:r>
                <a:t>TEXT TEXT</a:t>
              </a:r>
            </a:p>
          </p:txBody>
        </p:sp>
      </p:grpSp>
      <p:sp>
        <p:nvSpPr>
          <p:cNvPr id="102" name="TextBox 5"/>
          <p:cNvSpPr txBox="1"/>
          <p:nvPr/>
        </p:nvSpPr>
        <p:spPr>
          <a:xfrm>
            <a:off x="2114217" y="1284069"/>
            <a:ext cx="6415893" cy="105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solidFill>
                  <a:srgbClr val="006E7E"/>
                </a:solidFill>
                <a:latin typeface="Tahoma Bold"/>
                <a:ea typeface="Tahoma Bold"/>
                <a:cs typeface="Tahoma Bold"/>
                <a:sym typeface="Tahoma Bold"/>
              </a:defRPr>
            </a:pPr>
            <a:r>
              <a:t>TEXT TEXT TEXT TEXT TEXT TEXT</a:t>
            </a:r>
          </a:p>
          <a:p>
            <a:pPr algn="just">
              <a:defRPr sz="1600">
                <a:latin typeface="Tahoma"/>
                <a:ea typeface="Tahoma"/>
                <a:cs typeface="Tahoma"/>
                <a:sym typeface="Tahoma"/>
              </a:defRPr>
            </a:pPr>
            <a:r>
              <a:t>Text text text text Text text text text Text text text text Text text text text Text text text text Text text text text Text text text text Text text text text</a:t>
            </a:r>
          </a:p>
        </p:txBody>
      </p:sp>
      <p:sp>
        <p:nvSpPr>
          <p:cNvPr id="103" name="Прямая соединительная линия 24"/>
          <p:cNvSpPr/>
          <p:nvPr/>
        </p:nvSpPr>
        <p:spPr>
          <a:xfrm>
            <a:off x="1808270" y="1295400"/>
            <a:ext cx="6896101" cy="0"/>
          </a:xfrm>
          <a:prstGeom prst="line">
            <a:avLst/>
          </a:prstGeom>
          <a:ln w="6350">
            <a:solidFill>
              <a:srgbClr val="006E7E"/>
            </a:solidFill>
            <a:miter/>
          </a:ln>
        </p:spPr>
        <p:txBody>
          <a:bodyPr lIns="45718" tIns="45718" rIns="45718" bIns="45718"/>
          <a:lstStyle/>
          <a:p>
            <a:endParaRPr/>
          </a:p>
        </p:txBody>
      </p:sp>
      <p:grpSp>
        <p:nvGrpSpPr>
          <p:cNvPr id="106" name="Прямоугольник 8"/>
          <p:cNvGrpSpPr/>
          <p:nvPr/>
        </p:nvGrpSpPr>
        <p:grpSpPr>
          <a:xfrm>
            <a:off x="333372" y="2703882"/>
            <a:ext cx="1548696" cy="800103"/>
            <a:chOff x="-1" y="0"/>
            <a:chExt cx="1548695" cy="800101"/>
          </a:xfrm>
        </p:grpSpPr>
        <p:sp>
          <p:nvSpPr>
            <p:cNvPr id="104" name="Прямоугольник"/>
            <p:cNvSpPr/>
            <p:nvPr/>
          </p:nvSpPr>
          <p:spPr>
            <a:xfrm>
              <a:off x="-2" y="-1"/>
              <a:ext cx="1548696" cy="800102"/>
            </a:xfrm>
            <a:prstGeom prst="rect">
              <a:avLst/>
            </a:prstGeom>
            <a:solidFill>
              <a:srgbClr val="006E7E"/>
            </a:solidFill>
            <a:ln w="12700" cap="flat">
              <a:noFill/>
              <a:miter lim="400000"/>
            </a:ln>
            <a:effectLst/>
          </p:spPr>
          <p:txBody>
            <a:bodyPr wrap="square" lIns="45718" tIns="45718" rIns="45718" bIns="45718" numCol="1" anchor="ctr">
              <a:noAutofit/>
            </a:bodyPr>
            <a:lstStyle/>
            <a:p>
              <a:pPr algn="ctr">
                <a:defRPr sz="1400">
                  <a:solidFill>
                    <a:srgbClr val="FFFFFF"/>
                  </a:solidFill>
                  <a:latin typeface="Tahoma Bold"/>
                  <a:ea typeface="Tahoma Bold"/>
                  <a:cs typeface="Tahoma Bold"/>
                  <a:sym typeface="Tahoma Bold"/>
                </a:defRPr>
              </a:pPr>
              <a:endParaRPr/>
            </a:p>
          </p:txBody>
        </p:sp>
        <p:sp>
          <p:nvSpPr>
            <p:cNvPr id="105" name="TEXT TEXT"/>
            <p:cNvSpPr txBox="1"/>
            <p:nvPr/>
          </p:nvSpPr>
          <p:spPr>
            <a:xfrm>
              <a:off x="45719" y="246379"/>
              <a:ext cx="1457255"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400">
                  <a:solidFill>
                    <a:srgbClr val="FFFFFF"/>
                  </a:solidFill>
                  <a:latin typeface="Tahoma Bold"/>
                  <a:ea typeface="Tahoma Bold"/>
                  <a:cs typeface="Tahoma Bold"/>
                  <a:sym typeface="Tahoma Bold"/>
                </a:defRPr>
              </a:lvl1pPr>
            </a:lstStyle>
            <a:p>
              <a:r>
                <a:t>TEXT TEXT</a:t>
              </a:r>
            </a:p>
          </p:txBody>
        </p:sp>
      </p:grpSp>
      <p:sp>
        <p:nvSpPr>
          <p:cNvPr id="107" name="TextBox 9"/>
          <p:cNvSpPr txBox="1"/>
          <p:nvPr/>
        </p:nvSpPr>
        <p:spPr>
          <a:xfrm>
            <a:off x="2114217" y="2692555"/>
            <a:ext cx="6415893" cy="105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solidFill>
                  <a:srgbClr val="006E7E"/>
                </a:solidFill>
                <a:latin typeface="Tahoma Bold"/>
                <a:ea typeface="Tahoma Bold"/>
                <a:cs typeface="Tahoma Bold"/>
                <a:sym typeface="Tahoma Bold"/>
              </a:defRPr>
            </a:pPr>
            <a:r>
              <a:t>TEXT TEXT TEXT TEXT TEXT TEXT</a:t>
            </a:r>
          </a:p>
          <a:p>
            <a:pPr algn="just">
              <a:defRPr sz="1600">
                <a:latin typeface="Tahoma"/>
                <a:ea typeface="Tahoma"/>
                <a:cs typeface="Tahoma"/>
                <a:sym typeface="Tahoma"/>
              </a:defRPr>
            </a:pPr>
            <a:r>
              <a:t>Text text text text Text text text text Text text text text Text text text text Text text text text Text text text text Text text text text Text text text text</a:t>
            </a:r>
          </a:p>
        </p:txBody>
      </p:sp>
      <p:sp>
        <p:nvSpPr>
          <p:cNvPr id="108" name="Прямая соединительная линия 10"/>
          <p:cNvSpPr/>
          <p:nvPr/>
        </p:nvSpPr>
        <p:spPr>
          <a:xfrm>
            <a:off x="1808270" y="2703883"/>
            <a:ext cx="6896101" cy="2"/>
          </a:xfrm>
          <a:prstGeom prst="line">
            <a:avLst/>
          </a:prstGeom>
          <a:ln w="6350">
            <a:solidFill>
              <a:srgbClr val="006E7E"/>
            </a:solidFill>
            <a:miter/>
          </a:ln>
        </p:spPr>
        <p:txBody>
          <a:bodyPr lIns="45718" tIns="45718" rIns="45718" bIns="45718"/>
          <a:lstStyle/>
          <a:p>
            <a:endParaRPr/>
          </a:p>
        </p:txBody>
      </p:sp>
      <p:grpSp>
        <p:nvGrpSpPr>
          <p:cNvPr id="111" name="Прямоугольник 11"/>
          <p:cNvGrpSpPr/>
          <p:nvPr/>
        </p:nvGrpSpPr>
        <p:grpSpPr>
          <a:xfrm>
            <a:off x="333372" y="3978105"/>
            <a:ext cx="1548696" cy="800103"/>
            <a:chOff x="-1" y="0"/>
            <a:chExt cx="1548695" cy="800101"/>
          </a:xfrm>
        </p:grpSpPr>
        <p:sp>
          <p:nvSpPr>
            <p:cNvPr id="109" name="Прямоугольник"/>
            <p:cNvSpPr/>
            <p:nvPr/>
          </p:nvSpPr>
          <p:spPr>
            <a:xfrm>
              <a:off x="-2" y="-1"/>
              <a:ext cx="1548696" cy="800102"/>
            </a:xfrm>
            <a:prstGeom prst="rect">
              <a:avLst/>
            </a:prstGeom>
            <a:solidFill>
              <a:srgbClr val="006E7E"/>
            </a:solidFill>
            <a:ln w="12700" cap="flat">
              <a:noFill/>
              <a:miter lim="400000"/>
            </a:ln>
            <a:effectLst/>
          </p:spPr>
          <p:txBody>
            <a:bodyPr wrap="square" lIns="45718" tIns="45718" rIns="45718" bIns="45718" numCol="1" anchor="ctr">
              <a:noAutofit/>
            </a:bodyPr>
            <a:lstStyle/>
            <a:p>
              <a:pPr algn="ctr">
                <a:defRPr sz="1400">
                  <a:solidFill>
                    <a:srgbClr val="FFFFFF"/>
                  </a:solidFill>
                  <a:latin typeface="Tahoma Bold"/>
                  <a:ea typeface="Tahoma Bold"/>
                  <a:cs typeface="Tahoma Bold"/>
                  <a:sym typeface="Tahoma Bold"/>
                </a:defRPr>
              </a:pPr>
              <a:endParaRPr/>
            </a:p>
          </p:txBody>
        </p:sp>
        <p:sp>
          <p:nvSpPr>
            <p:cNvPr id="110" name="TEXT TEXT"/>
            <p:cNvSpPr txBox="1"/>
            <p:nvPr/>
          </p:nvSpPr>
          <p:spPr>
            <a:xfrm>
              <a:off x="45719" y="246379"/>
              <a:ext cx="1457255"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400">
                  <a:solidFill>
                    <a:srgbClr val="FFFFFF"/>
                  </a:solidFill>
                  <a:latin typeface="Tahoma Bold"/>
                  <a:ea typeface="Tahoma Bold"/>
                  <a:cs typeface="Tahoma Bold"/>
                  <a:sym typeface="Tahoma Bold"/>
                </a:defRPr>
              </a:lvl1pPr>
            </a:lstStyle>
            <a:p>
              <a:r>
                <a:t>TEXT TEXT</a:t>
              </a:r>
            </a:p>
          </p:txBody>
        </p:sp>
      </p:grpSp>
      <p:sp>
        <p:nvSpPr>
          <p:cNvPr id="112" name="TextBox 12"/>
          <p:cNvSpPr txBox="1"/>
          <p:nvPr/>
        </p:nvSpPr>
        <p:spPr>
          <a:xfrm>
            <a:off x="2114217" y="3966777"/>
            <a:ext cx="6415893" cy="105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solidFill>
                  <a:srgbClr val="006E7E"/>
                </a:solidFill>
                <a:latin typeface="Tahoma Bold"/>
                <a:ea typeface="Tahoma Bold"/>
                <a:cs typeface="Tahoma Bold"/>
                <a:sym typeface="Tahoma Bold"/>
              </a:defRPr>
            </a:pPr>
            <a:r>
              <a:t>TEXT TEXT TEXT TEXT TEXT TEXT</a:t>
            </a:r>
          </a:p>
          <a:p>
            <a:pPr algn="just">
              <a:defRPr sz="1600">
                <a:latin typeface="Tahoma"/>
                <a:ea typeface="Tahoma"/>
                <a:cs typeface="Tahoma"/>
                <a:sym typeface="Tahoma"/>
              </a:defRPr>
            </a:pPr>
            <a:r>
              <a:t>Text text text text Text text text text Text text text text Text text text text Text text text text Text text text text Text text text text Text text text text</a:t>
            </a:r>
          </a:p>
        </p:txBody>
      </p:sp>
      <p:sp>
        <p:nvSpPr>
          <p:cNvPr id="113" name="Прямая соединительная линия 13"/>
          <p:cNvSpPr/>
          <p:nvPr/>
        </p:nvSpPr>
        <p:spPr>
          <a:xfrm>
            <a:off x="1808270" y="3978106"/>
            <a:ext cx="6896101" cy="2"/>
          </a:xfrm>
          <a:prstGeom prst="line">
            <a:avLst/>
          </a:prstGeom>
          <a:ln w="6350">
            <a:solidFill>
              <a:srgbClr val="006E7E"/>
            </a:solidFill>
            <a:miter/>
          </a:ln>
        </p:spPr>
        <p:txBody>
          <a:bodyPr lIns="45718" tIns="45718" rIns="45718" bIns="45718"/>
          <a:lstStyle/>
          <a:p>
            <a:endParaRPr/>
          </a:p>
        </p:txBody>
      </p:sp>
      <p:grpSp>
        <p:nvGrpSpPr>
          <p:cNvPr id="116" name="Прямоугольник 14"/>
          <p:cNvGrpSpPr/>
          <p:nvPr/>
        </p:nvGrpSpPr>
        <p:grpSpPr>
          <a:xfrm>
            <a:off x="333372" y="5366727"/>
            <a:ext cx="1548696" cy="800102"/>
            <a:chOff x="-1" y="0"/>
            <a:chExt cx="1548695" cy="800101"/>
          </a:xfrm>
        </p:grpSpPr>
        <p:sp>
          <p:nvSpPr>
            <p:cNvPr id="114" name="Прямоугольник"/>
            <p:cNvSpPr/>
            <p:nvPr/>
          </p:nvSpPr>
          <p:spPr>
            <a:xfrm>
              <a:off x="-2" y="-1"/>
              <a:ext cx="1548696" cy="800102"/>
            </a:xfrm>
            <a:prstGeom prst="rect">
              <a:avLst/>
            </a:prstGeom>
            <a:solidFill>
              <a:srgbClr val="006E7E"/>
            </a:solidFill>
            <a:ln w="12700" cap="flat">
              <a:noFill/>
              <a:miter lim="400000"/>
            </a:ln>
            <a:effectLst/>
          </p:spPr>
          <p:txBody>
            <a:bodyPr wrap="square" lIns="45718" tIns="45718" rIns="45718" bIns="45718" numCol="1" anchor="ctr">
              <a:noAutofit/>
            </a:bodyPr>
            <a:lstStyle/>
            <a:p>
              <a:pPr algn="ctr">
                <a:defRPr sz="1400">
                  <a:solidFill>
                    <a:srgbClr val="FFFFFF"/>
                  </a:solidFill>
                  <a:latin typeface="Tahoma Bold"/>
                  <a:ea typeface="Tahoma Bold"/>
                  <a:cs typeface="Tahoma Bold"/>
                  <a:sym typeface="Tahoma Bold"/>
                </a:defRPr>
              </a:pPr>
              <a:endParaRPr/>
            </a:p>
          </p:txBody>
        </p:sp>
        <p:sp>
          <p:nvSpPr>
            <p:cNvPr id="115" name="TEXT TEXT"/>
            <p:cNvSpPr txBox="1"/>
            <p:nvPr/>
          </p:nvSpPr>
          <p:spPr>
            <a:xfrm>
              <a:off x="45719" y="246379"/>
              <a:ext cx="1457255"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400">
                  <a:solidFill>
                    <a:srgbClr val="FFFFFF"/>
                  </a:solidFill>
                  <a:latin typeface="Tahoma Bold"/>
                  <a:ea typeface="Tahoma Bold"/>
                  <a:cs typeface="Tahoma Bold"/>
                  <a:sym typeface="Tahoma Bold"/>
                </a:defRPr>
              </a:lvl1pPr>
            </a:lstStyle>
            <a:p>
              <a:r>
                <a:t>TEXT TEXT</a:t>
              </a:r>
            </a:p>
          </p:txBody>
        </p:sp>
      </p:grpSp>
      <p:sp>
        <p:nvSpPr>
          <p:cNvPr id="117" name="TextBox 15"/>
          <p:cNvSpPr txBox="1"/>
          <p:nvPr/>
        </p:nvSpPr>
        <p:spPr>
          <a:xfrm>
            <a:off x="2114217" y="5355398"/>
            <a:ext cx="6415893" cy="105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solidFill>
                  <a:srgbClr val="006E7E"/>
                </a:solidFill>
                <a:latin typeface="Tahoma Bold"/>
                <a:ea typeface="Tahoma Bold"/>
                <a:cs typeface="Tahoma Bold"/>
                <a:sym typeface="Tahoma Bold"/>
              </a:defRPr>
            </a:pPr>
            <a:r>
              <a:t>TEXT TEXT TEXT TEXT TEXT TEXT</a:t>
            </a:r>
          </a:p>
          <a:p>
            <a:pPr algn="just">
              <a:defRPr sz="1600">
                <a:latin typeface="Tahoma"/>
                <a:ea typeface="Tahoma"/>
                <a:cs typeface="Tahoma"/>
                <a:sym typeface="Tahoma"/>
              </a:defRPr>
            </a:pPr>
            <a:r>
              <a:t>Text text text text Text text text text Text text text text Text text text text Text text text text Text text text text Text text text text Text text text text</a:t>
            </a:r>
          </a:p>
        </p:txBody>
      </p:sp>
      <p:sp>
        <p:nvSpPr>
          <p:cNvPr id="118" name="Прямая соединительная линия 16"/>
          <p:cNvSpPr/>
          <p:nvPr/>
        </p:nvSpPr>
        <p:spPr>
          <a:xfrm>
            <a:off x="1808270" y="5366727"/>
            <a:ext cx="6896101" cy="2"/>
          </a:xfrm>
          <a:prstGeom prst="line">
            <a:avLst/>
          </a:prstGeom>
          <a:ln w="6350">
            <a:solidFill>
              <a:srgbClr val="006E7E"/>
            </a:solidFill>
            <a:miter/>
          </a:ln>
        </p:spPr>
        <p:txBody>
          <a:bodyPr lIns="45718" tIns="45718" rIns="45718" bIns="45718"/>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TextBox 3"/>
          <p:cNvSpPr txBox="1"/>
          <p:nvPr/>
        </p:nvSpPr>
        <p:spPr>
          <a:xfrm>
            <a:off x="923315" y="329014"/>
            <a:ext cx="682241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576E"/>
                </a:solidFill>
                <a:latin typeface="Tahoma Bold"/>
                <a:ea typeface="Tahoma Bold"/>
                <a:cs typeface="Tahoma Bold"/>
                <a:sym typeface="Tahoma Bold"/>
              </a:defRPr>
            </a:lvl1pPr>
          </a:lstStyle>
          <a:p>
            <a:r>
              <a:rPr b="1" dirty="0" err="1"/>
              <a:t>Пример</a:t>
            </a:r>
            <a:r>
              <a:rPr b="1" dirty="0"/>
              <a:t> </a:t>
            </a:r>
            <a:r>
              <a:rPr b="1" dirty="0" err="1"/>
              <a:t>компоновки</a:t>
            </a:r>
            <a:r>
              <a:rPr b="1" dirty="0"/>
              <a:t> </a:t>
            </a:r>
            <a:r>
              <a:rPr b="1" dirty="0" err="1"/>
              <a:t>слайда</a:t>
            </a:r>
            <a:endParaRPr b="1" dirty="0"/>
          </a:p>
        </p:txBody>
      </p:sp>
      <p:sp>
        <p:nvSpPr>
          <p:cNvPr id="121" name="Прямоугольник 1"/>
          <p:cNvSpPr/>
          <p:nvPr/>
        </p:nvSpPr>
        <p:spPr>
          <a:xfrm>
            <a:off x="333371" y="1295399"/>
            <a:ext cx="77177" cy="1065891"/>
          </a:xfrm>
          <a:prstGeom prst="rect">
            <a:avLst/>
          </a:prstGeom>
          <a:solidFill>
            <a:srgbClr val="006E7E"/>
          </a:solidFill>
          <a:ln w="12700">
            <a:miter lim="400000"/>
          </a:ln>
        </p:spPr>
        <p:txBody>
          <a:bodyPr lIns="45718" tIns="45718" rIns="45718" bIns="45718" anchor="ctr"/>
          <a:lstStyle/>
          <a:p>
            <a:pPr algn="ctr">
              <a:defRPr sz="1400">
                <a:solidFill>
                  <a:srgbClr val="FFFFFF"/>
                </a:solidFill>
                <a:latin typeface="Tahoma Bold"/>
                <a:ea typeface="Tahoma Bold"/>
                <a:cs typeface="Tahoma Bold"/>
                <a:sym typeface="Tahoma Bold"/>
              </a:defRPr>
            </a:pPr>
            <a:endParaRPr/>
          </a:p>
        </p:txBody>
      </p:sp>
      <p:sp>
        <p:nvSpPr>
          <p:cNvPr id="122" name="TextBox 5"/>
          <p:cNvSpPr txBox="1"/>
          <p:nvPr/>
        </p:nvSpPr>
        <p:spPr>
          <a:xfrm>
            <a:off x="565336" y="1353972"/>
            <a:ext cx="8093313" cy="1056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a:solidFill>
                  <a:srgbClr val="006E7E"/>
                </a:solidFill>
                <a:latin typeface="Tahoma Bold"/>
                <a:ea typeface="Tahoma Bold"/>
                <a:cs typeface="Tahoma Bold"/>
                <a:sym typeface="Tahoma Bold"/>
              </a:defRPr>
            </a:pPr>
            <a:r>
              <a:t>Text text text </a:t>
            </a:r>
            <a:r>
              <a:rPr>
                <a:solidFill>
                  <a:srgbClr val="000000"/>
                </a:solidFill>
                <a:latin typeface="Tahoma"/>
                <a:ea typeface="Tahoma"/>
                <a:cs typeface="Tahoma"/>
                <a:sym typeface="Tahoma"/>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sp>
        <p:nvSpPr>
          <p:cNvPr id="123" name="Прямая соединительная линия 24"/>
          <p:cNvSpPr/>
          <p:nvPr/>
        </p:nvSpPr>
        <p:spPr>
          <a:xfrm>
            <a:off x="371958" y="1305128"/>
            <a:ext cx="8332413" cy="0"/>
          </a:xfrm>
          <a:prstGeom prst="line">
            <a:avLst/>
          </a:prstGeom>
          <a:ln w="6350">
            <a:solidFill>
              <a:srgbClr val="006E7E"/>
            </a:solidFill>
            <a:miter/>
          </a:ln>
        </p:spPr>
        <p:txBody>
          <a:bodyPr lIns="45718" tIns="45718" rIns="45718" bIns="45718"/>
          <a:lstStyle/>
          <a:p>
            <a:endParaRPr/>
          </a:p>
        </p:txBody>
      </p:sp>
      <p:pic>
        <p:nvPicPr>
          <p:cNvPr id="124" name="Рисунок 7" descr="Рисунок 7"/>
          <p:cNvPicPr>
            <a:picLocks noChangeAspect="1"/>
          </p:cNvPicPr>
          <p:nvPr/>
        </p:nvPicPr>
        <p:blipFill>
          <a:blip r:embed="rId3"/>
          <a:stretch>
            <a:fillRect/>
          </a:stretch>
        </p:blipFill>
        <p:spPr>
          <a:xfrm>
            <a:off x="4115668" y="2952857"/>
            <a:ext cx="4885838" cy="2887339"/>
          </a:xfrm>
          <a:prstGeom prst="rect">
            <a:avLst/>
          </a:prstGeom>
          <a:ln w="12700">
            <a:miter lim="400000"/>
          </a:ln>
        </p:spPr>
      </p:pic>
      <p:sp>
        <p:nvSpPr>
          <p:cNvPr id="125" name="TextBox 12"/>
          <p:cNvSpPr txBox="1"/>
          <p:nvPr/>
        </p:nvSpPr>
        <p:spPr>
          <a:xfrm>
            <a:off x="5306166" y="6567441"/>
            <a:ext cx="3455525" cy="248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lvl1pPr>
          </a:lstStyle>
          <a:p>
            <a:r>
              <a:t>*Text text text text text text text text text text text text</a:t>
            </a:r>
          </a:p>
        </p:txBody>
      </p:sp>
      <p:sp>
        <p:nvSpPr>
          <p:cNvPr id="126" name="TextBox 2"/>
          <p:cNvSpPr txBox="1"/>
          <p:nvPr/>
        </p:nvSpPr>
        <p:spPr>
          <a:xfrm>
            <a:off x="379091" y="3150523"/>
            <a:ext cx="3690858" cy="2745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600">
                <a:latin typeface="Tahoma"/>
                <a:ea typeface="Tahoma"/>
                <a:cs typeface="Tahoma"/>
                <a:sym typeface="Tahoma"/>
              </a:defRPr>
            </a:lvl1pPr>
          </a:lstStyle>
          <a:p>
            <a: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TextBox 3"/>
          <p:cNvSpPr txBox="1"/>
          <p:nvPr/>
        </p:nvSpPr>
        <p:spPr>
          <a:xfrm>
            <a:off x="951306" y="328922"/>
            <a:ext cx="682241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a:solidFill>
                  <a:srgbClr val="00576E"/>
                </a:solidFill>
                <a:latin typeface="Tahoma Bold"/>
                <a:ea typeface="Tahoma Bold"/>
                <a:cs typeface="Tahoma Bold"/>
                <a:sym typeface="Tahoma Bold"/>
              </a:defRPr>
            </a:lvl1pPr>
          </a:lstStyle>
          <a:p>
            <a:r>
              <a:rPr b="1" dirty="0" err="1"/>
              <a:t>Пример</a:t>
            </a:r>
            <a:r>
              <a:rPr b="1" dirty="0"/>
              <a:t> </a:t>
            </a:r>
            <a:r>
              <a:rPr b="1" dirty="0" err="1"/>
              <a:t>реализации</a:t>
            </a:r>
            <a:r>
              <a:rPr b="1" dirty="0"/>
              <a:t> </a:t>
            </a:r>
            <a:r>
              <a:rPr b="1" dirty="0" err="1"/>
              <a:t>графика</a:t>
            </a:r>
            <a:endParaRPr b="1" dirty="0"/>
          </a:p>
        </p:txBody>
      </p:sp>
      <p:graphicFrame>
        <p:nvGraphicFramePr>
          <p:cNvPr id="129" name="Диаграмма 4"/>
          <p:cNvGraphicFramePr/>
          <p:nvPr/>
        </p:nvGraphicFramePr>
        <p:xfrm>
          <a:off x="450563" y="1262992"/>
          <a:ext cx="7973261" cy="46894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1" name="TextBox 3"/>
          <p:cNvSpPr txBox="1"/>
          <p:nvPr/>
        </p:nvSpPr>
        <p:spPr>
          <a:xfrm>
            <a:off x="923315" y="329014"/>
            <a:ext cx="6822414"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00576E"/>
                </a:solidFill>
                <a:latin typeface="Tahoma Bold"/>
                <a:ea typeface="Tahoma Bold"/>
                <a:cs typeface="Tahoma Bold"/>
                <a:sym typeface="Tahoma Bold"/>
              </a:defRPr>
            </a:lvl1pPr>
          </a:lstStyle>
          <a:p>
            <a:r>
              <a:rPr b="1" dirty="0" err="1"/>
              <a:t>Спасибо</a:t>
            </a:r>
            <a:r>
              <a:rPr b="1" dirty="0"/>
              <a:t> </a:t>
            </a:r>
            <a:r>
              <a:rPr b="1" dirty="0" err="1"/>
              <a:t>за</a:t>
            </a:r>
            <a:r>
              <a:rPr b="1" dirty="0"/>
              <a:t> </a:t>
            </a:r>
            <a:r>
              <a:rPr b="1" dirty="0" err="1"/>
              <a:t>внимание</a:t>
            </a:r>
            <a:r>
              <a:rPr lang="ru-RU" b="1" dirty="0"/>
              <a:t>!</a:t>
            </a:r>
            <a:endParaRPr b="1" dirty="0"/>
          </a:p>
        </p:txBody>
      </p:sp>
      <p:sp>
        <p:nvSpPr>
          <p:cNvPr id="132" name="TextBox 9"/>
          <p:cNvSpPr txBox="1"/>
          <p:nvPr/>
        </p:nvSpPr>
        <p:spPr>
          <a:xfrm>
            <a:off x="923312" y="4233727"/>
            <a:ext cx="7925587" cy="1297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600">
                <a:solidFill>
                  <a:srgbClr val="006E7E"/>
                </a:solidFill>
                <a:latin typeface="Tahoma Bold"/>
                <a:ea typeface="Tahoma Bold"/>
                <a:cs typeface="Tahoma Bold"/>
                <a:sym typeface="Tahoma Bold"/>
              </a:defRPr>
            </a:pPr>
            <a:r>
              <a:t>Фамилия Имя Отчество</a:t>
            </a:r>
          </a:p>
          <a:p>
            <a:pPr>
              <a:defRPr sz="1600">
                <a:latin typeface="Tahoma"/>
                <a:ea typeface="Tahoma"/>
                <a:cs typeface="Tahoma"/>
                <a:sym typeface="Tahoma"/>
              </a:defRPr>
            </a:pPr>
            <a:r>
              <a:t>Институт экономики и управления </a:t>
            </a:r>
          </a:p>
          <a:p>
            <a:pPr>
              <a:defRPr sz="1600">
                <a:latin typeface="Tahoma"/>
                <a:ea typeface="Tahoma"/>
                <a:cs typeface="Tahoma"/>
                <a:sym typeface="Tahoma"/>
              </a:defRPr>
            </a:pPr>
            <a:r>
              <a:t>Уральского федерального университета </a:t>
            </a:r>
          </a:p>
          <a:p>
            <a:pPr>
              <a:defRPr sz="1600">
                <a:latin typeface="Tahoma"/>
                <a:ea typeface="Tahoma"/>
                <a:cs typeface="Tahoma"/>
                <a:sym typeface="Tahoma"/>
              </a:defRPr>
            </a:pPr>
            <a:r>
              <a:t>i.i.ivanov@urfu.ru</a:t>
            </a:r>
          </a:p>
          <a:p>
            <a:pPr>
              <a:defRPr sz="1600">
                <a:solidFill>
                  <a:srgbClr val="006E7E"/>
                </a:solidFill>
                <a:latin typeface="Tahoma Bold"/>
                <a:ea typeface="Tahoma Bold"/>
                <a:cs typeface="Tahoma Bold"/>
                <a:sym typeface="Tahoma Bold"/>
              </a:defRPr>
            </a:pPr>
            <a:r>
              <a:t>gsem.urfu.ru</a:t>
            </a:r>
          </a:p>
        </p:txBody>
      </p:sp>
    </p:spTree>
  </p:cSld>
  <p:clrMapOvr>
    <a:masterClrMapping/>
  </p:clrMapOvr>
  <p:transition spd="med"/>
</p:sld>
</file>

<file path=ppt/theme/theme1.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Helvetica"/>
        <a:ea typeface="Helvetica"/>
        <a:cs typeface="Helvetica"/>
      </a:majorFont>
      <a:minorFont>
        <a:latin typeface="Calibri"/>
        <a:ea typeface="Calibri"/>
        <a:cs typeface="Calibri"/>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Helvetica"/>
        <a:ea typeface="Helvetica"/>
        <a:cs typeface="Helvetica"/>
      </a:majorFont>
      <a:minorFont>
        <a:latin typeface="Calibri"/>
        <a:ea typeface="Calibri"/>
        <a:cs typeface="Calibri"/>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TotalTime>
  <Words>385</Words>
  <Application>Microsoft Office PowerPoint</Application>
  <PresentationFormat>Экран (4:3)</PresentationFormat>
  <Paragraphs>34</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Calibri Light</vt:lpstr>
      <vt:lpstr>Tahoma</vt:lpstr>
      <vt:lpstr>Tahoma Bold</vt:lpstr>
      <vt:lpstr>Тема Office</vt:lpstr>
      <vt:lpstr>Главный заголовок</vt:lpstr>
      <vt:lpstr>Главный заголовок</vt:lpstr>
      <vt:lpstr>Главный заголовок</vt:lpstr>
      <vt:lpstr>Главный заголовок</vt:lpstr>
      <vt:lpstr>Главный заголовок</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Главный заголовок</dc:title>
  <cp:lastModifiedBy>Сергей Кульпин</cp:lastModifiedBy>
  <cp:revision>2</cp:revision>
  <dcterms:modified xsi:type="dcterms:W3CDTF">2020-11-30T08:13:39Z</dcterms:modified>
</cp:coreProperties>
</file>