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1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3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4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75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2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6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0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9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43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51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7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59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8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78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34F5-BDE2-4375-B83B-F49841317258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83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7994" cy="6877511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433015" y="2763756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  <a:endParaRPr lang="ru-RU" altLang="ru-RU" sz="54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33015" y="4402951"/>
            <a:ext cx="4442370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482" y="581165"/>
            <a:ext cx="1877900" cy="109076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358"/>
          <a:stretch/>
        </p:blipFill>
        <p:spPr>
          <a:xfrm>
            <a:off x="8866504" y="793746"/>
            <a:ext cx="1139142" cy="477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9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2" y="0"/>
            <a:ext cx="12153418" cy="6858000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865300" y="2765357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  <a:endParaRPr lang="ru-RU" altLang="ru-RU" sz="54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65300" y="4567426"/>
            <a:ext cx="4442370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300" y="411479"/>
            <a:ext cx="2266828" cy="131667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358"/>
          <a:stretch/>
        </p:blipFill>
        <p:spPr>
          <a:xfrm>
            <a:off x="10044674" y="679100"/>
            <a:ext cx="1139142" cy="477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31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43773"/>
          <a:stretch/>
        </p:blipFill>
        <p:spPr>
          <a:xfrm>
            <a:off x="10302395" y="230615"/>
            <a:ext cx="1270188" cy="43442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E204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93" y="230615"/>
            <a:ext cx="868839" cy="434420"/>
          </a:xfrm>
        </p:spPr>
      </p:pic>
    </p:spTree>
    <p:extLst>
      <p:ext uri="{BB962C8B-B14F-4D97-AF65-F5344CB8AC3E}">
        <p14:creationId xmlns:p14="http://schemas.microsoft.com/office/powerpoint/2010/main" val="1742448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93" y="234058"/>
            <a:ext cx="956116" cy="55535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72"/>
          <a:stretch/>
        </p:blipFill>
        <p:spPr>
          <a:xfrm>
            <a:off x="10083612" y="230615"/>
            <a:ext cx="1270188" cy="43442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44" r="25622" b="84216"/>
          <a:stretch/>
        </p:blipFill>
        <p:spPr>
          <a:xfrm>
            <a:off x="1780675" y="1"/>
            <a:ext cx="5855368" cy="91440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754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922</TotalTime>
  <Words>14</Words>
  <Application>Microsoft Office PowerPoint</Application>
  <PresentationFormat>Широкоэкранный</PresentationFormat>
  <Paragraphs>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Design</dc:creator>
  <cp:lastModifiedBy>user</cp:lastModifiedBy>
  <cp:revision>53</cp:revision>
  <dcterms:created xsi:type="dcterms:W3CDTF">2019-05-31T06:38:44Z</dcterms:created>
  <dcterms:modified xsi:type="dcterms:W3CDTF">2021-10-19T12:22:47Z</dcterms:modified>
</cp:coreProperties>
</file>