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92" r:id="rId4"/>
    <p:sldId id="296" r:id="rId5"/>
    <p:sldId id="286" r:id="rId6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7E"/>
    <a:srgbClr val="E01242"/>
    <a:srgbClr val="7D3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57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6E7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Used goods</c:v>
                </c:pt>
                <c:pt idx="1">
                  <c:v>Services</c:v>
                </c:pt>
                <c:pt idx="2">
                  <c:v>New goods</c:v>
                </c:pt>
                <c:pt idx="3">
                  <c:v>Handmade goods</c:v>
                </c:pt>
                <c:pt idx="4">
                  <c:v>Animals and plants</c:v>
                </c:pt>
                <c:pt idx="5">
                  <c:v>Rental Property</c:v>
                </c:pt>
                <c:pt idx="6">
                  <c:v>Digital content</c:v>
                </c:pt>
                <c:pt idx="7">
                  <c:v>Antiques</c:v>
                </c:pt>
                <c:pt idx="8">
                  <c:v>Food</c:v>
                </c:pt>
                <c:pt idx="9">
                  <c:v>Tickets</c:v>
                </c:pt>
                <c:pt idx="10">
                  <c:v>Rent a Car</c:v>
                </c:pt>
                <c:pt idx="11">
                  <c:v>Other</c:v>
                </c:pt>
              </c:strCache>
            </c:strRef>
          </c:cat>
          <c:val>
            <c:numRef>
              <c:f>Лист1!$B$2:$B$13</c:f>
              <c:numCache>
                <c:formatCode>0%</c:formatCode>
                <c:ptCount val="12"/>
                <c:pt idx="0">
                  <c:v>0.53</c:v>
                </c:pt>
                <c:pt idx="1">
                  <c:v>0.24</c:v>
                </c:pt>
                <c:pt idx="2">
                  <c:v>0.15</c:v>
                </c:pt>
                <c:pt idx="3">
                  <c:v>0.12</c:v>
                </c:pt>
                <c:pt idx="4">
                  <c:v>0.09</c:v>
                </c:pt>
                <c:pt idx="5">
                  <c:v>0.08</c:v>
                </c:pt>
                <c:pt idx="6">
                  <c:v>7.0000000000000007E-2</c:v>
                </c:pt>
                <c:pt idx="7">
                  <c:v>0.06</c:v>
                </c:pt>
                <c:pt idx="8">
                  <c:v>0.05</c:v>
                </c:pt>
                <c:pt idx="9">
                  <c:v>0.04</c:v>
                </c:pt>
                <c:pt idx="10">
                  <c:v>0.02</c:v>
                </c:pt>
                <c:pt idx="1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AE-4914-9427-B0FAB57D93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1780488"/>
        <c:axId val="421776552"/>
      </c:barChart>
      <c:catAx>
        <c:axId val="421780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421776552"/>
        <c:crosses val="autoZero"/>
        <c:auto val="1"/>
        <c:lblAlgn val="ctr"/>
        <c:lblOffset val="100"/>
        <c:noMultiLvlLbl val="0"/>
      </c:catAx>
      <c:valAx>
        <c:axId val="421776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421780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56F7-D35E-46F8-81E7-E1283D1BA8AB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70E-D99F-4123-879D-21FC9FB4E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318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56F7-D35E-46F8-81E7-E1283D1BA8AB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70E-D99F-4123-879D-21FC9FB4E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925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56F7-D35E-46F8-81E7-E1283D1BA8AB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70E-D99F-4123-879D-21FC9FB4E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387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56F7-D35E-46F8-81E7-E1283D1BA8AB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70E-D99F-4123-879D-21FC9FB4E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07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56F7-D35E-46F8-81E7-E1283D1BA8AB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70E-D99F-4123-879D-21FC9FB4E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574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56F7-D35E-46F8-81E7-E1283D1BA8AB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70E-D99F-4123-879D-21FC9FB4E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689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56F7-D35E-46F8-81E7-E1283D1BA8AB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70E-D99F-4123-879D-21FC9FB4E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04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56F7-D35E-46F8-81E7-E1283D1BA8AB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70E-D99F-4123-879D-21FC9FB4E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00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56F7-D35E-46F8-81E7-E1283D1BA8AB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70E-D99F-4123-879D-21FC9FB4E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003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56F7-D35E-46F8-81E7-E1283D1BA8AB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70E-D99F-4123-879D-21FC9FB4E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723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56F7-D35E-46F8-81E7-E1283D1BA8AB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70E-D99F-4123-879D-21FC9FB4E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11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056F7-D35E-46F8-81E7-E1283D1BA8AB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8C70E-D99F-4123-879D-21FC9FB4E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90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8502" y="4500979"/>
            <a:ext cx="5319944" cy="11274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Main 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header Main header Main header Main header 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Main header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8502" y="5628443"/>
            <a:ext cx="3411242" cy="40846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Second header</a:t>
            </a:r>
            <a:endParaRPr lang="ru-RU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498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7595" y="329014"/>
            <a:ext cx="691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576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Slide header</a:t>
            </a:r>
            <a:endParaRPr lang="ru-RU" dirty="0">
              <a:solidFill>
                <a:srgbClr val="E0124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3374" y="1295400"/>
            <a:ext cx="1548692" cy="800100"/>
          </a:xfrm>
          <a:prstGeom prst="rect">
            <a:avLst/>
          </a:prstGeom>
          <a:solidFill>
            <a:srgbClr val="006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</a:t>
            </a:r>
            <a:r>
              <a:rPr lang="en-US" sz="1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8497" y="1284070"/>
            <a:ext cx="6507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</a:t>
            </a:r>
            <a:r>
              <a:rPr lang="en-US" sz="1600" b="1" dirty="0" err="1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b="1" dirty="0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b="1" dirty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b="1" dirty="0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b="1" dirty="0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endParaRPr lang="ru-RU" sz="1600" b="1" dirty="0">
              <a:solidFill>
                <a:srgbClr val="006E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808270" y="1295400"/>
            <a:ext cx="6896100" cy="0"/>
          </a:xfrm>
          <a:prstGeom prst="line">
            <a:avLst/>
          </a:prstGeom>
          <a:ln>
            <a:solidFill>
              <a:srgbClr val="006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33374" y="2703884"/>
            <a:ext cx="1548692" cy="800100"/>
          </a:xfrm>
          <a:prstGeom prst="rect">
            <a:avLst/>
          </a:prstGeom>
          <a:solidFill>
            <a:srgbClr val="006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</a:t>
            </a:r>
            <a:r>
              <a:rPr lang="en-US" sz="1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8497" y="2692554"/>
            <a:ext cx="6507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</a:t>
            </a:r>
            <a:r>
              <a:rPr lang="en-US" sz="1600" b="1" dirty="0" err="1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b="1" dirty="0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b="1" dirty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b="1" dirty="0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b="1" dirty="0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endParaRPr lang="ru-RU" sz="1600" b="1" dirty="0">
              <a:solidFill>
                <a:srgbClr val="006E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808270" y="2703884"/>
            <a:ext cx="6896100" cy="0"/>
          </a:xfrm>
          <a:prstGeom prst="line">
            <a:avLst/>
          </a:prstGeom>
          <a:ln>
            <a:solidFill>
              <a:srgbClr val="006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33374" y="3978106"/>
            <a:ext cx="1548692" cy="800100"/>
          </a:xfrm>
          <a:prstGeom prst="rect">
            <a:avLst/>
          </a:prstGeom>
          <a:solidFill>
            <a:srgbClr val="006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</a:t>
            </a:r>
            <a:r>
              <a:rPr lang="en-US" sz="1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8497" y="3966776"/>
            <a:ext cx="6507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</a:t>
            </a:r>
            <a:r>
              <a:rPr lang="en-US" sz="1600" b="1" dirty="0" err="1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b="1" dirty="0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b="1" dirty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b="1" dirty="0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b="1" dirty="0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endParaRPr lang="ru-RU" sz="1600" b="1" dirty="0">
              <a:solidFill>
                <a:srgbClr val="006E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808270" y="3978106"/>
            <a:ext cx="6896100" cy="0"/>
          </a:xfrm>
          <a:prstGeom prst="line">
            <a:avLst/>
          </a:prstGeom>
          <a:ln>
            <a:solidFill>
              <a:srgbClr val="006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33374" y="5366728"/>
            <a:ext cx="1548692" cy="800100"/>
          </a:xfrm>
          <a:prstGeom prst="rect">
            <a:avLst/>
          </a:prstGeom>
          <a:solidFill>
            <a:srgbClr val="006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</a:t>
            </a:r>
            <a:r>
              <a:rPr lang="en-US" sz="1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68497" y="5355398"/>
            <a:ext cx="6507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</a:t>
            </a:r>
            <a:r>
              <a:rPr lang="en-US" sz="1600" b="1" dirty="0" err="1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b="1" dirty="0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b="1" dirty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b="1" dirty="0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b="1" dirty="0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endParaRPr lang="ru-RU" sz="1600" b="1" dirty="0">
              <a:solidFill>
                <a:srgbClr val="006E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808270" y="5366728"/>
            <a:ext cx="6896100" cy="0"/>
          </a:xfrm>
          <a:prstGeom prst="line">
            <a:avLst/>
          </a:prstGeom>
          <a:ln>
            <a:solidFill>
              <a:srgbClr val="006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375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7595" y="329014"/>
            <a:ext cx="691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576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Slide header</a:t>
            </a:r>
            <a:endParaRPr lang="ru-RU" dirty="0">
              <a:solidFill>
                <a:srgbClr val="E0124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3372" y="1295400"/>
            <a:ext cx="77175" cy="1065888"/>
          </a:xfrm>
          <a:prstGeom prst="rect">
            <a:avLst/>
          </a:prstGeom>
          <a:solidFill>
            <a:srgbClr val="006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9616" y="1353972"/>
            <a:ext cx="81847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</a:t>
            </a:r>
            <a:r>
              <a:rPr lang="en-US" sz="1600" b="1" dirty="0" err="1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b="1" dirty="0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b="1" dirty="0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cxnSp>
        <p:nvCxnSpPr>
          <p:cNvPr id="25" name="Прямая соединительная линия 24"/>
          <p:cNvCxnSpPr>
            <a:cxnSpLocks/>
            <a:stCxn id="2" idx="0"/>
          </p:cNvCxnSpPr>
          <p:nvPr/>
        </p:nvCxnSpPr>
        <p:spPr>
          <a:xfrm>
            <a:off x="371960" y="1295400"/>
            <a:ext cx="8332410" cy="0"/>
          </a:xfrm>
          <a:prstGeom prst="line">
            <a:avLst/>
          </a:prstGeom>
          <a:ln>
            <a:solidFill>
              <a:srgbClr val="006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106C6EC-40FD-473E-B0DE-94FF9908B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668" y="2952859"/>
            <a:ext cx="4885838" cy="28873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414D7C-149E-4675-989C-391E115B375A}"/>
              </a:ext>
            </a:extLst>
          </p:cNvPr>
          <p:cNvSpPr txBox="1"/>
          <p:nvPr/>
        </p:nvSpPr>
        <p:spPr>
          <a:xfrm>
            <a:off x="5260448" y="6567441"/>
            <a:ext cx="3581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*Text </a:t>
            </a:r>
            <a:r>
              <a:rPr lang="en-US" sz="1200" dirty="0" err="1" smtClean="0"/>
              <a:t>text</a:t>
            </a:r>
            <a:r>
              <a:rPr lang="en-US" sz="1200" dirty="0" smtClean="0"/>
              <a:t> </a:t>
            </a:r>
            <a:r>
              <a:rPr lang="en-US" sz="1200" dirty="0" err="1" smtClean="0"/>
              <a:t>text</a:t>
            </a:r>
            <a:r>
              <a:rPr lang="en-US" sz="1200" dirty="0" smtClean="0"/>
              <a:t> </a:t>
            </a:r>
            <a:r>
              <a:rPr lang="en-US" sz="1200" dirty="0" err="1" smtClean="0"/>
              <a:t>text</a:t>
            </a:r>
            <a:r>
              <a:rPr lang="en-US" sz="1200" dirty="0" smtClean="0"/>
              <a:t> </a:t>
            </a:r>
            <a:r>
              <a:rPr lang="en-US" sz="1200" dirty="0" err="1" smtClean="0"/>
              <a:t>text</a:t>
            </a:r>
            <a:r>
              <a:rPr lang="en-US" sz="1200" dirty="0" smtClean="0"/>
              <a:t> </a:t>
            </a:r>
            <a:r>
              <a:rPr lang="en-US" sz="1200" dirty="0" err="1" smtClean="0"/>
              <a:t>text</a:t>
            </a:r>
            <a:r>
              <a:rPr lang="en-US" sz="1200" dirty="0" smtClean="0"/>
              <a:t> </a:t>
            </a:r>
            <a:r>
              <a:rPr lang="en-US" sz="1200" dirty="0" err="1" smtClean="0"/>
              <a:t>text</a:t>
            </a:r>
            <a:r>
              <a:rPr lang="en-US" sz="1200" dirty="0"/>
              <a:t> </a:t>
            </a:r>
            <a:r>
              <a:rPr lang="en-US" sz="1200" dirty="0" err="1" smtClean="0"/>
              <a:t>text</a:t>
            </a:r>
            <a:r>
              <a:rPr lang="en-US" sz="1200" dirty="0"/>
              <a:t> </a:t>
            </a:r>
            <a:r>
              <a:rPr lang="en-US" sz="1200" dirty="0" err="1" smtClean="0"/>
              <a:t>text</a:t>
            </a:r>
            <a:r>
              <a:rPr lang="en-US" sz="1200" dirty="0"/>
              <a:t> </a:t>
            </a:r>
            <a:r>
              <a:rPr lang="en-US" sz="1200" dirty="0" err="1" smtClean="0"/>
              <a:t>text</a:t>
            </a:r>
            <a:r>
              <a:rPr lang="en-US" sz="1200" dirty="0"/>
              <a:t> </a:t>
            </a:r>
            <a:r>
              <a:rPr lang="en-US" sz="1200" dirty="0" err="1" smtClean="0"/>
              <a:t>text</a:t>
            </a:r>
            <a:r>
              <a:rPr lang="en-US" sz="1200" dirty="0"/>
              <a:t> </a:t>
            </a:r>
            <a:r>
              <a:rPr lang="en-US" sz="1200" dirty="0" err="1"/>
              <a:t>text</a:t>
            </a:r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333372" y="3150524"/>
            <a:ext cx="37822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403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5586" y="328921"/>
            <a:ext cx="691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576E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/>
            <a:r>
              <a:rPr lang="en-US" dirty="0" smtClean="0"/>
              <a:t>Slide header</a:t>
            </a:r>
            <a:endParaRPr lang="en-US" dirty="0">
              <a:ea typeface="Tahoma" panose="020B0604030504040204" pitchFamily="34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2CC86A6-F371-40D0-A9BC-D87C60B247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8902336"/>
              </p:ext>
            </p:extLst>
          </p:nvPr>
        </p:nvGraphicFramePr>
        <p:xfrm>
          <a:off x="531845" y="1313793"/>
          <a:ext cx="8097148" cy="4769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5544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7595" y="329014"/>
            <a:ext cx="691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576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Thank you for </a:t>
            </a:r>
            <a:r>
              <a:rPr lang="en-US" b="1">
                <a:solidFill>
                  <a:srgbClr val="00576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your attention!</a:t>
            </a:r>
            <a:endParaRPr lang="ru-RU" dirty="0">
              <a:solidFill>
                <a:srgbClr val="E0124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7595" y="4233727"/>
            <a:ext cx="60552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 Surname</a:t>
            </a:r>
            <a:endParaRPr lang="ru-RU" sz="1600" b="1" dirty="0">
              <a:solidFill>
                <a:srgbClr val="006E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Graduate School of Economics and Management</a:t>
            </a:r>
          </a:p>
          <a:p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Ural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Federal University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i.i.ivanov@urfu.ru</a:t>
            </a:r>
          </a:p>
          <a:p>
            <a:r>
              <a:rPr lang="en-US" sz="1600" b="1" dirty="0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gsem.urfu.ru/</a:t>
            </a:r>
            <a:r>
              <a:rPr lang="en-US" sz="1600" b="1" dirty="0" err="1">
                <a:solidFill>
                  <a:srgbClr val="006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endParaRPr lang="en-US" sz="1600" b="1" dirty="0">
              <a:solidFill>
                <a:srgbClr val="006E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4030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1291</TotalTime>
  <Words>370</Words>
  <Application>Microsoft Office PowerPoint</Application>
  <PresentationFormat>Экран (4:3)</PresentationFormat>
  <Paragraphs>26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Tahoma</vt:lpstr>
      <vt:lpstr>Тема Office</vt:lpstr>
      <vt:lpstr>Main header Main header Main header Main header Main header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New World  in the heart of Russia: Ural Federal University</dc:title>
  <dc:creator>Администратор</dc:creator>
  <cp:lastModifiedBy>Сергей Кульпин (skulpin)</cp:lastModifiedBy>
  <cp:revision>59</cp:revision>
  <cp:lastPrinted>2019-08-18T19:03:40Z</cp:lastPrinted>
  <dcterms:created xsi:type="dcterms:W3CDTF">2018-11-15T17:46:58Z</dcterms:created>
  <dcterms:modified xsi:type="dcterms:W3CDTF">2020-01-30T05:40:47Z</dcterms:modified>
</cp:coreProperties>
</file>